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19" r:id="rId3"/>
    <p:sldId id="325" r:id="rId4"/>
    <p:sldId id="326" r:id="rId5"/>
    <p:sldId id="327" r:id="rId6"/>
    <p:sldId id="328" r:id="rId7"/>
    <p:sldId id="329" r:id="rId8"/>
    <p:sldId id="343" r:id="rId9"/>
    <p:sldId id="332" r:id="rId10"/>
    <p:sldId id="331" r:id="rId11"/>
    <p:sldId id="330" r:id="rId12"/>
    <p:sldId id="338" r:id="rId13"/>
    <p:sldId id="345" r:id="rId14"/>
    <p:sldId id="336" r:id="rId15"/>
    <p:sldId id="348" r:id="rId16"/>
    <p:sldId id="347" r:id="rId17"/>
    <p:sldId id="333" r:id="rId18"/>
    <p:sldId id="340" r:id="rId19"/>
    <p:sldId id="337" r:id="rId20"/>
    <p:sldId id="339" r:id="rId21"/>
    <p:sldId id="334" r:id="rId22"/>
    <p:sldId id="341" r:id="rId23"/>
    <p:sldId id="335" r:id="rId24"/>
    <p:sldId id="342" r:id="rId25"/>
    <p:sldId id="344" r:id="rId26"/>
    <p:sldId id="346" r:id="rId27"/>
    <p:sldId id="349" r:id="rId28"/>
    <p:sldId id="352" r:id="rId29"/>
    <p:sldId id="353" r:id="rId30"/>
    <p:sldId id="351" r:id="rId31"/>
    <p:sldId id="350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046" autoAdjust="0"/>
  </p:normalViewPr>
  <p:slideViewPr>
    <p:cSldViewPr snapToGrid="0">
      <p:cViewPr varScale="1">
        <p:scale>
          <a:sx n="97" d="100"/>
          <a:sy n="97" d="100"/>
        </p:scale>
        <p:origin x="11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-Ake Bjerregaard" userId="abe2225c6551cfc3" providerId="LiveId" clId="{F2BA9078-E144-4B1D-9CED-8E8C35DA11B5}"/>
    <pc:docChg chg="undo custSel addSld delSld modSld sldOrd">
      <pc:chgData name="Sven-Ake Bjerregaard" userId="abe2225c6551cfc3" providerId="LiveId" clId="{F2BA9078-E144-4B1D-9CED-8E8C35DA11B5}" dt="2023-01-20T11:41:25.273" v="6005" actId="20577"/>
      <pc:docMkLst>
        <pc:docMk/>
      </pc:docMkLst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937028962" sldId="256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2945230893" sldId="257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2826917872" sldId="258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2439483925" sldId="259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467407715" sldId="261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9185005" sldId="263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3643158785" sldId="266"/>
        </pc:sldMkLst>
      </pc:sldChg>
      <pc:sldChg chg="modSp mod">
        <pc:chgData name="Sven-Ake Bjerregaard" userId="abe2225c6551cfc3" providerId="LiveId" clId="{F2BA9078-E144-4B1D-9CED-8E8C35DA11B5}" dt="2022-12-17T11:59:24.060" v="115" actId="20577"/>
        <pc:sldMkLst>
          <pc:docMk/>
          <pc:sldMk cId="3486851638" sldId="319"/>
        </pc:sldMkLst>
        <pc:spChg chg="mod">
          <ac:chgData name="Sven-Ake Bjerregaard" userId="abe2225c6551cfc3" providerId="LiveId" clId="{F2BA9078-E144-4B1D-9CED-8E8C35DA11B5}" dt="2022-12-17T11:59:24.060" v="115" actId="20577"/>
          <ac:spMkLst>
            <pc:docMk/>
            <pc:sldMk cId="3486851638" sldId="319"/>
            <ac:spMk id="2" creationId="{FF4AC3D1-3CBA-4D0E-9AC3-7396DDA7C87F}"/>
          </ac:spMkLst>
        </pc:spChg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2919666035" sldId="321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3008955396" sldId="322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28048712" sldId="323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2419190907" sldId="324"/>
        </pc:sldMkLst>
      </pc:sldChg>
      <pc:sldChg chg="addSp modSp mod">
        <pc:chgData name="Sven-Ake Bjerregaard" userId="abe2225c6551cfc3" providerId="LiveId" clId="{F2BA9078-E144-4B1D-9CED-8E8C35DA11B5}" dt="2022-12-17T12:36:18.552" v="567" actId="14100"/>
        <pc:sldMkLst>
          <pc:docMk/>
          <pc:sldMk cId="1725298972" sldId="325"/>
        </pc:sldMkLst>
        <pc:spChg chg="mod">
          <ac:chgData name="Sven-Ake Bjerregaard" userId="abe2225c6551cfc3" providerId="LiveId" clId="{F2BA9078-E144-4B1D-9CED-8E8C35DA11B5}" dt="2022-12-17T12:36:18.552" v="567" actId="14100"/>
          <ac:spMkLst>
            <pc:docMk/>
            <pc:sldMk cId="1725298972" sldId="325"/>
            <ac:spMk id="7" creationId="{FE126BE3-A8BB-4033-AE51-ABCA4C803555}"/>
          </ac:spMkLst>
        </pc:spChg>
        <pc:spChg chg="add mod">
          <ac:chgData name="Sven-Ake Bjerregaard" userId="abe2225c6551cfc3" providerId="LiveId" clId="{F2BA9078-E144-4B1D-9CED-8E8C35DA11B5}" dt="2022-12-17T12:35:30.125" v="563" actId="6549"/>
          <ac:spMkLst>
            <pc:docMk/>
            <pc:sldMk cId="1725298972" sldId="325"/>
            <ac:spMk id="8" creationId="{8AFEE267-2821-2DED-779C-45BE660D1DD7}"/>
          </ac:spMkLst>
        </pc:spChg>
        <pc:spChg chg="add mod">
          <ac:chgData name="Sven-Ake Bjerregaard" userId="abe2225c6551cfc3" providerId="LiveId" clId="{F2BA9078-E144-4B1D-9CED-8E8C35DA11B5}" dt="2022-12-17T12:30:39.669" v="408" actId="1076"/>
          <ac:spMkLst>
            <pc:docMk/>
            <pc:sldMk cId="1725298972" sldId="325"/>
            <ac:spMk id="11" creationId="{A465036E-DCD9-2E9F-99FD-00D8D55B52C4}"/>
          </ac:spMkLst>
        </pc:spChg>
        <pc:spChg chg="add mod">
          <ac:chgData name="Sven-Ake Bjerregaard" userId="abe2225c6551cfc3" providerId="LiveId" clId="{F2BA9078-E144-4B1D-9CED-8E8C35DA11B5}" dt="2022-12-17T12:35:58.847" v="566" actId="1076"/>
          <ac:spMkLst>
            <pc:docMk/>
            <pc:sldMk cId="1725298972" sldId="325"/>
            <ac:spMk id="12" creationId="{260C847B-E575-AEA2-82EE-2A92E853868A}"/>
          </ac:spMkLst>
        </pc:spChg>
        <pc:picChg chg="add mod">
          <ac:chgData name="Sven-Ake Bjerregaard" userId="abe2225c6551cfc3" providerId="LiveId" clId="{F2BA9078-E144-4B1D-9CED-8E8C35DA11B5}" dt="2022-12-17T12:13:42.943" v="247" actId="1076"/>
          <ac:picMkLst>
            <pc:docMk/>
            <pc:sldMk cId="1725298972" sldId="325"/>
            <ac:picMk id="3" creationId="{5355A99A-28E0-9B08-4E2C-4F9B3DE78A4B}"/>
          </ac:picMkLst>
        </pc:picChg>
        <pc:picChg chg="add mod">
          <ac:chgData name="Sven-Ake Bjerregaard" userId="abe2225c6551cfc3" providerId="LiveId" clId="{F2BA9078-E144-4B1D-9CED-8E8C35DA11B5}" dt="2022-12-17T12:27:38.530" v="405" actId="1076"/>
          <ac:picMkLst>
            <pc:docMk/>
            <pc:sldMk cId="1725298972" sldId="325"/>
            <ac:picMk id="10" creationId="{73810BF2-419B-0493-C1A7-1288C61F2739}"/>
          </ac:picMkLst>
        </pc:picChg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2020278811" sldId="326"/>
        </pc:sldMkLst>
      </pc:sldChg>
      <pc:sldChg chg="addSp modSp add mod">
        <pc:chgData name="Sven-Ake Bjerregaard" userId="abe2225c6551cfc3" providerId="LiveId" clId="{F2BA9078-E144-4B1D-9CED-8E8C35DA11B5}" dt="2022-12-17T12:48:41.630" v="757" actId="255"/>
        <pc:sldMkLst>
          <pc:docMk/>
          <pc:sldMk cId="3507086827" sldId="326"/>
        </pc:sldMkLst>
        <pc:spChg chg="add mod">
          <ac:chgData name="Sven-Ake Bjerregaard" userId="abe2225c6551cfc3" providerId="LiveId" clId="{F2BA9078-E144-4B1D-9CED-8E8C35DA11B5}" dt="2022-12-17T12:37:13.747" v="583" actId="20577"/>
          <ac:spMkLst>
            <pc:docMk/>
            <pc:sldMk cId="3507086827" sldId="326"/>
            <ac:spMk id="2" creationId="{E6DFF50B-F58B-F100-75B1-182CCA8E65F4}"/>
          </ac:spMkLst>
        </pc:spChg>
        <pc:spChg chg="add mod">
          <ac:chgData name="Sven-Ake Bjerregaard" userId="abe2225c6551cfc3" providerId="LiveId" clId="{F2BA9078-E144-4B1D-9CED-8E8C35DA11B5}" dt="2022-12-17T12:45:04.208" v="729" actId="20577"/>
          <ac:spMkLst>
            <pc:docMk/>
            <pc:sldMk cId="3507086827" sldId="326"/>
            <ac:spMk id="3" creationId="{CDEB9BEA-0620-08A1-4D33-F8DDECA22EAA}"/>
          </ac:spMkLst>
        </pc:spChg>
        <pc:spChg chg="mod">
          <ac:chgData name="Sven-Ake Bjerregaard" userId="abe2225c6551cfc3" providerId="LiveId" clId="{F2BA9078-E144-4B1D-9CED-8E8C35DA11B5}" dt="2022-12-17T12:37:16.754" v="584" actId="1076"/>
          <ac:spMkLst>
            <pc:docMk/>
            <pc:sldMk cId="3507086827" sldId="326"/>
            <ac:spMk id="7" creationId="{FE126BE3-A8BB-4033-AE51-ABCA4C803555}"/>
          </ac:spMkLst>
        </pc:spChg>
        <pc:spChg chg="add mod">
          <ac:chgData name="Sven-Ake Bjerregaard" userId="abe2225c6551cfc3" providerId="LiveId" clId="{F2BA9078-E144-4B1D-9CED-8E8C35DA11B5}" dt="2022-12-17T12:48:41.630" v="757" actId="255"/>
          <ac:spMkLst>
            <pc:docMk/>
            <pc:sldMk cId="3507086827" sldId="326"/>
            <ac:spMk id="10" creationId="{A4085C2B-F4B7-7E9A-8D23-2EFD0FF265D1}"/>
          </ac:spMkLst>
        </pc:spChg>
        <pc:picChg chg="add mod">
          <ac:chgData name="Sven-Ake Bjerregaard" userId="abe2225c6551cfc3" providerId="LiveId" clId="{F2BA9078-E144-4B1D-9CED-8E8C35DA11B5}" dt="2022-12-17T12:46:47.255" v="732" actId="1076"/>
          <ac:picMkLst>
            <pc:docMk/>
            <pc:sldMk cId="3507086827" sldId="326"/>
            <ac:picMk id="9" creationId="{D59C1D09-E28C-B76F-CE42-2F81CED092F1}"/>
          </ac:picMkLst>
        </pc:picChg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2268471354" sldId="327"/>
        </pc:sldMkLst>
      </pc:sldChg>
      <pc:sldChg chg="addSp modSp add mod">
        <pc:chgData name="Sven-Ake Bjerregaard" userId="abe2225c6551cfc3" providerId="LiveId" clId="{F2BA9078-E144-4B1D-9CED-8E8C35DA11B5}" dt="2022-12-18T12:39:59.555" v="4203" actId="20577"/>
        <pc:sldMkLst>
          <pc:docMk/>
          <pc:sldMk cId="3677971330" sldId="327"/>
        </pc:sldMkLst>
        <pc:spChg chg="add mod">
          <ac:chgData name="Sven-Ake Bjerregaard" userId="abe2225c6551cfc3" providerId="LiveId" clId="{F2BA9078-E144-4B1D-9CED-8E8C35DA11B5}" dt="2022-12-18T12:39:59.555" v="4203" actId="20577"/>
          <ac:spMkLst>
            <pc:docMk/>
            <pc:sldMk cId="3677971330" sldId="327"/>
            <ac:spMk id="2" creationId="{CE8CB00B-F024-8537-76C1-C91F37687D18}"/>
          </ac:spMkLst>
        </pc:spChg>
        <pc:picChg chg="add mod">
          <ac:chgData name="Sven-Ake Bjerregaard" userId="abe2225c6551cfc3" providerId="LiveId" clId="{F2BA9078-E144-4B1D-9CED-8E8C35DA11B5}" dt="2022-12-17T12:57:05.718" v="946" actId="1076"/>
          <ac:picMkLst>
            <pc:docMk/>
            <pc:sldMk cId="3677971330" sldId="327"/>
            <ac:picMk id="8" creationId="{81D030FE-5D83-C698-F83C-57344281F79A}"/>
          </ac:picMkLst>
        </pc:picChg>
      </pc:sldChg>
      <pc:sldChg chg="addSp modSp add mod">
        <pc:chgData name="Sven-Ake Bjerregaard" userId="abe2225c6551cfc3" providerId="LiveId" clId="{F2BA9078-E144-4B1D-9CED-8E8C35DA11B5}" dt="2022-12-17T13:12:11.431" v="1220" actId="20577"/>
        <pc:sldMkLst>
          <pc:docMk/>
          <pc:sldMk cId="105110745" sldId="328"/>
        </pc:sldMkLst>
        <pc:spChg chg="add mod">
          <ac:chgData name="Sven-Ake Bjerregaard" userId="abe2225c6551cfc3" providerId="LiveId" clId="{F2BA9078-E144-4B1D-9CED-8E8C35DA11B5}" dt="2022-12-17T13:12:11.431" v="1220" actId="20577"/>
          <ac:spMkLst>
            <pc:docMk/>
            <pc:sldMk cId="105110745" sldId="328"/>
            <ac:spMk id="8" creationId="{260CF1E4-239E-BC90-D277-EEDB3D7CC58D}"/>
          </ac:spMkLst>
        </pc:spChg>
        <pc:picChg chg="add mod">
          <ac:chgData name="Sven-Ake Bjerregaard" userId="abe2225c6551cfc3" providerId="LiveId" clId="{F2BA9078-E144-4B1D-9CED-8E8C35DA11B5}" dt="2022-12-17T13:06:34.190" v="1010" actId="1076"/>
          <ac:picMkLst>
            <pc:docMk/>
            <pc:sldMk cId="105110745" sldId="328"/>
            <ac:picMk id="3" creationId="{B4798C3E-551F-79F0-5D1C-A90E4150D89A}"/>
          </ac:picMkLst>
        </pc:picChg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318817548" sldId="328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2286053977" sldId="329"/>
        </pc:sldMkLst>
      </pc:sldChg>
      <pc:sldChg chg="addSp delSp modSp add mod">
        <pc:chgData name="Sven-Ake Bjerregaard" userId="abe2225c6551cfc3" providerId="LiveId" clId="{F2BA9078-E144-4B1D-9CED-8E8C35DA11B5}" dt="2022-12-17T13:46:17.759" v="1543" actId="1076"/>
        <pc:sldMkLst>
          <pc:docMk/>
          <pc:sldMk cId="3064260038" sldId="329"/>
        </pc:sldMkLst>
        <pc:spChg chg="add mod">
          <ac:chgData name="Sven-Ake Bjerregaard" userId="abe2225c6551cfc3" providerId="LiveId" clId="{F2BA9078-E144-4B1D-9CED-8E8C35DA11B5}" dt="2022-12-17T13:14:53.240" v="1266" actId="1076"/>
          <ac:spMkLst>
            <pc:docMk/>
            <pc:sldMk cId="3064260038" sldId="329"/>
            <ac:spMk id="2" creationId="{383F4A0C-CFC2-7DCE-EB4C-6364B647FA54}"/>
          </ac:spMkLst>
        </pc:spChg>
        <pc:spChg chg="add mod">
          <ac:chgData name="Sven-Ake Bjerregaard" userId="abe2225c6551cfc3" providerId="LiveId" clId="{F2BA9078-E144-4B1D-9CED-8E8C35DA11B5}" dt="2022-12-17T13:46:12.172" v="1542" actId="1076"/>
          <ac:spMkLst>
            <pc:docMk/>
            <pc:sldMk cId="3064260038" sldId="329"/>
            <ac:spMk id="3" creationId="{FCF6BAC3-814F-DCE5-C7C0-68E4D6620A80}"/>
          </ac:spMkLst>
        </pc:spChg>
        <pc:spChg chg="mod">
          <ac:chgData name="Sven-Ake Bjerregaard" userId="abe2225c6551cfc3" providerId="LiveId" clId="{F2BA9078-E144-4B1D-9CED-8E8C35DA11B5}" dt="2022-12-17T13:14:47.222" v="1265" actId="1076"/>
          <ac:spMkLst>
            <pc:docMk/>
            <pc:sldMk cId="3064260038" sldId="329"/>
            <ac:spMk id="7" creationId="{FE126BE3-A8BB-4033-AE51-ABCA4C803555}"/>
          </ac:spMkLst>
        </pc:spChg>
        <pc:spChg chg="add mod">
          <ac:chgData name="Sven-Ake Bjerregaard" userId="abe2225c6551cfc3" providerId="LiveId" clId="{F2BA9078-E144-4B1D-9CED-8E8C35DA11B5}" dt="2022-12-17T13:46:17.759" v="1543" actId="1076"/>
          <ac:spMkLst>
            <pc:docMk/>
            <pc:sldMk cId="3064260038" sldId="329"/>
            <ac:spMk id="14" creationId="{E0B2498A-CF5C-B0B5-D2E2-4D028AA21DD5}"/>
          </ac:spMkLst>
        </pc:spChg>
        <pc:picChg chg="add del mod">
          <ac:chgData name="Sven-Ake Bjerregaard" userId="abe2225c6551cfc3" providerId="LiveId" clId="{F2BA9078-E144-4B1D-9CED-8E8C35DA11B5}" dt="2022-12-17T13:41:40.732" v="1440" actId="478"/>
          <ac:picMkLst>
            <pc:docMk/>
            <pc:sldMk cId="3064260038" sldId="329"/>
            <ac:picMk id="8" creationId="{70337262-4D37-BE76-6F9C-85206E94A8EF}"/>
          </ac:picMkLst>
        </pc:picChg>
        <pc:picChg chg="add del">
          <ac:chgData name="Sven-Ake Bjerregaard" userId="abe2225c6551cfc3" providerId="LiveId" clId="{F2BA9078-E144-4B1D-9CED-8E8C35DA11B5}" dt="2022-12-17T13:42:00.902" v="1442" actId="478"/>
          <ac:picMkLst>
            <pc:docMk/>
            <pc:sldMk cId="3064260038" sldId="329"/>
            <ac:picMk id="9" creationId="{9E03338E-AC19-57DE-9DBA-16BBD921F7F4}"/>
          </ac:picMkLst>
        </pc:picChg>
        <pc:picChg chg="add del mod">
          <ac:chgData name="Sven-Ake Bjerregaard" userId="abe2225c6551cfc3" providerId="LiveId" clId="{F2BA9078-E144-4B1D-9CED-8E8C35DA11B5}" dt="2022-12-17T13:43:34.585" v="1449" actId="478"/>
          <ac:picMkLst>
            <pc:docMk/>
            <pc:sldMk cId="3064260038" sldId="329"/>
            <ac:picMk id="11" creationId="{03760B35-DE5F-C464-2ACF-243E35B89481}"/>
          </ac:picMkLst>
        </pc:picChg>
        <pc:picChg chg="add mod">
          <ac:chgData name="Sven-Ake Bjerregaard" userId="abe2225c6551cfc3" providerId="LiveId" clId="{F2BA9078-E144-4B1D-9CED-8E8C35DA11B5}" dt="2022-12-17T13:43:44.358" v="1451" actId="1076"/>
          <ac:picMkLst>
            <pc:docMk/>
            <pc:sldMk cId="3064260038" sldId="329"/>
            <ac:picMk id="13" creationId="{311FB510-24A8-1895-512C-A6C5A0430F59}"/>
          </ac:picMkLst>
        </pc:picChg>
      </pc:sldChg>
      <pc:sldChg chg="addSp delSp modSp add mod">
        <pc:chgData name="Sven-Ake Bjerregaard" userId="abe2225c6551cfc3" providerId="LiveId" clId="{F2BA9078-E144-4B1D-9CED-8E8C35DA11B5}" dt="2022-12-18T12:59:14.293" v="4855" actId="6549"/>
        <pc:sldMkLst>
          <pc:docMk/>
          <pc:sldMk cId="1214837545" sldId="330"/>
        </pc:sldMkLst>
        <pc:spChg chg="add mod">
          <ac:chgData name="Sven-Ake Bjerregaard" userId="abe2225c6551cfc3" providerId="LiveId" clId="{F2BA9078-E144-4B1D-9CED-8E8C35DA11B5}" dt="2022-12-18T08:28:40.388" v="1984" actId="255"/>
          <ac:spMkLst>
            <pc:docMk/>
            <pc:sldMk cId="1214837545" sldId="330"/>
            <ac:spMk id="2" creationId="{690CC9D4-3401-F784-376E-856CFC9FDE54}"/>
          </ac:spMkLst>
        </pc:spChg>
        <pc:spChg chg="add mod">
          <ac:chgData name="Sven-Ake Bjerregaard" userId="abe2225c6551cfc3" providerId="LiveId" clId="{F2BA9078-E144-4B1D-9CED-8E8C35DA11B5}" dt="2022-12-18T12:59:14.293" v="4855" actId="6549"/>
          <ac:spMkLst>
            <pc:docMk/>
            <pc:sldMk cId="1214837545" sldId="330"/>
            <ac:spMk id="3" creationId="{913121E2-8A1F-1D0E-A5B0-3895E6036D9D}"/>
          </ac:spMkLst>
        </pc:spChg>
        <pc:spChg chg="add mod">
          <ac:chgData name="Sven-Ake Bjerregaard" userId="abe2225c6551cfc3" providerId="LiveId" clId="{F2BA9078-E144-4B1D-9CED-8E8C35DA11B5}" dt="2022-12-18T08:34:01.980" v="2143" actId="1076"/>
          <ac:spMkLst>
            <pc:docMk/>
            <pc:sldMk cId="1214837545" sldId="330"/>
            <ac:spMk id="9" creationId="{C94220F9-93A0-7532-BC5D-0C699C27B22F}"/>
          </ac:spMkLst>
        </pc:spChg>
        <pc:spChg chg="add mod">
          <ac:chgData name="Sven-Ake Bjerregaard" userId="abe2225c6551cfc3" providerId="LiveId" clId="{F2BA9078-E144-4B1D-9CED-8E8C35DA11B5}" dt="2022-12-18T08:39:06.226" v="2150" actId="1076"/>
          <ac:spMkLst>
            <pc:docMk/>
            <pc:sldMk cId="1214837545" sldId="330"/>
            <ac:spMk id="12" creationId="{0A92B611-3B4A-B6E1-98CC-20310AD61C02}"/>
          </ac:spMkLst>
        </pc:spChg>
        <pc:spChg chg="add mod">
          <ac:chgData name="Sven-Ake Bjerregaard" userId="abe2225c6551cfc3" providerId="LiveId" clId="{F2BA9078-E144-4B1D-9CED-8E8C35DA11B5}" dt="2022-12-18T08:42:06.764" v="2157" actId="122"/>
          <ac:spMkLst>
            <pc:docMk/>
            <pc:sldMk cId="1214837545" sldId="330"/>
            <ac:spMk id="15" creationId="{B95AC139-385E-E099-01EC-988631FC8294}"/>
          </ac:spMkLst>
        </pc:spChg>
        <pc:spChg chg="add mod">
          <ac:chgData name="Sven-Ake Bjerregaard" userId="abe2225c6551cfc3" providerId="LiveId" clId="{F2BA9078-E144-4B1D-9CED-8E8C35DA11B5}" dt="2022-12-18T08:46:15.555" v="2165" actId="1076"/>
          <ac:spMkLst>
            <pc:docMk/>
            <pc:sldMk cId="1214837545" sldId="330"/>
            <ac:spMk id="18" creationId="{37362720-A401-9D26-8E84-1DD7B65422B8}"/>
          </ac:spMkLst>
        </pc:spChg>
        <pc:spChg chg="add mod">
          <ac:chgData name="Sven-Ake Bjerregaard" userId="abe2225c6551cfc3" providerId="LiveId" clId="{F2BA9078-E144-4B1D-9CED-8E8C35DA11B5}" dt="2022-12-18T08:48:21.779" v="2171" actId="122"/>
          <ac:spMkLst>
            <pc:docMk/>
            <pc:sldMk cId="1214837545" sldId="330"/>
            <ac:spMk id="21" creationId="{39305062-B511-EA28-06FC-B2A321ED5DA4}"/>
          </ac:spMkLst>
        </pc:spChg>
        <pc:picChg chg="add del mod">
          <ac:chgData name="Sven-Ake Bjerregaard" userId="abe2225c6551cfc3" providerId="LiveId" clId="{F2BA9078-E144-4B1D-9CED-8E8C35DA11B5}" dt="2022-12-18T09:13:28.021" v="2844" actId="478"/>
          <ac:picMkLst>
            <pc:docMk/>
            <pc:sldMk cId="1214837545" sldId="330"/>
            <ac:picMk id="8" creationId="{02D8EAAC-C2DA-AED8-0181-254144CC8DDD}"/>
          </ac:picMkLst>
        </pc:picChg>
        <pc:picChg chg="add mod">
          <ac:chgData name="Sven-Ake Bjerregaard" userId="abe2225c6551cfc3" providerId="LiveId" clId="{F2BA9078-E144-4B1D-9CED-8E8C35DA11B5}" dt="2022-12-18T08:38:40.199" v="2145" actId="1076"/>
          <ac:picMkLst>
            <pc:docMk/>
            <pc:sldMk cId="1214837545" sldId="330"/>
            <ac:picMk id="11" creationId="{8BE4F1DC-7F45-51C4-11C3-84DCE5FBF8FC}"/>
          </ac:picMkLst>
        </pc:picChg>
        <pc:picChg chg="add mod">
          <ac:chgData name="Sven-Ake Bjerregaard" userId="abe2225c6551cfc3" providerId="LiveId" clId="{F2BA9078-E144-4B1D-9CED-8E8C35DA11B5}" dt="2022-12-18T08:41:25.839" v="2152" actId="1076"/>
          <ac:picMkLst>
            <pc:docMk/>
            <pc:sldMk cId="1214837545" sldId="330"/>
            <ac:picMk id="14" creationId="{0E992783-C519-E3C2-9572-150188D7AA9E}"/>
          </ac:picMkLst>
        </pc:picChg>
        <pc:picChg chg="add mod">
          <ac:chgData name="Sven-Ake Bjerregaard" userId="abe2225c6551cfc3" providerId="LiveId" clId="{F2BA9078-E144-4B1D-9CED-8E8C35DA11B5}" dt="2022-12-18T08:45:48.389" v="2159" actId="1076"/>
          <ac:picMkLst>
            <pc:docMk/>
            <pc:sldMk cId="1214837545" sldId="330"/>
            <ac:picMk id="17" creationId="{440EE873-82FE-D09D-73D3-9DC2E72611D3}"/>
          </ac:picMkLst>
        </pc:picChg>
        <pc:picChg chg="add mod">
          <ac:chgData name="Sven-Ake Bjerregaard" userId="abe2225c6551cfc3" providerId="LiveId" clId="{F2BA9078-E144-4B1D-9CED-8E8C35DA11B5}" dt="2022-12-18T08:48:05.666" v="2167" actId="1076"/>
          <ac:picMkLst>
            <pc:docMk/>
            <pc:sldMk cId="1214837545" sldId="330"/>
            <ac:picMk id="20" creationId="{CC4B042A-AEA5-D90C-FF5B-5C17F039916E}"/>
          </ac:picMkLst>
        </pc:picChg>
        <pc:picChg chg="add mod">
          <ac:chgData name="Sven-Ake Bjerregaard" userId="abe2225c6551cfc3" providerId="LiveId" clId="{F2BA9078-E144-4B1D-9CED-8E8C35DA11B5}" dt="2022-12-18T09:13:35.610" v="2846" actId="1076"/>
          <ac:picMkLst>
            <pc:docMk/>
            <pc:sldMk cId="1214837545" sldId="330"/>
            <ac:picMk id="23" creationId="{A1A69ACD-F431-3E51-58F3-94F2C54011C1}"/>
          </ac:picMkLst>
        </pc:picChg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1779750851" sldId="330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117770832" sldId="331"/>
        </pc:sldMkLst>
      </pc:sldChg>
      <pc:sldChg chg="addSp delSp modSp add mod">
        <pc:chgData name="Sven-Ake Bjerregaard" userId="abe2225c6551cfc3" providerId="LiveId" clId="{F2BA9078-E144-4B1D-9CED-8E8C35DA11B5}" dt="2022-12-17T14:18:21.385" v="1719" actId="20577"/>
        <pc:sldMkLst>
          <pc:docMk/>
          <pc:sldMk cId="3203240266" sldId="331"/>
        </pc:sldMkLst>
        <pc:spChg chg="add mod">
          <ac:chgData name="Sven-Ake Bjerregaard" userId="abe2225c6551cfc3" providerId="LiveId" clId="{F2BA9078-E144-4B1D-9CED-8E8C35DA11B5}" dt="2022-12-17T13:47:33.954" v="1588" actId="255"/>
          <ac:spMkLst>
            <pc:docMk/>
            <pc:sldMk cId="3203240266" sldId="331"/>
            <ac:spMk id="2" creationId="{AF2106A2-3058-ACC7-CDBA-C470009588DB}"/>
          </ac:spMkLst>
        </pc:spChg>
        <pc:spChg chg="add mod">
          <ac:chgData name="Sven-Ake Bjerregaard" userId="abe2225c6551cfc3" providerId="LiveId" clId="{F2BA9078-E144-4B1D-9CED-8E8C35DA11B5}" dt="2022-12-17T14:18:21.385" v="1719" actId="20577"/>
          <ac:spMkLst>
            <pc:docMk/>
            <pc:sldMk cId="3203240266" sldId="331"/>
            <ac:spMk id="11" creationId="{051D27D7-7579-2D06-A75F-618977C71FF4}"/>
          </ac:spMkLst>
        </pc:spChg>
        <pc:picChg chg="add del mod">
          <ac:chgData name="Sven-Ake Bjerregaard" userId="abe2225c6551cfc3" providerId="LiveId" clId="{F2BA9078-E144-4B1D-9CED-8E8C35DA11B5}" dt="2022-12-17T13:50:15.972" v="1591" actId="478"/>
          <ac:picMkLst>
            <pc:docMk/>
            <pc:sldMk cId="3203240266" sldId="331"/>
            <ac:picMk id="8" creationId="{45990EB1-885A-621D-65FD-018343BA9CA2}"/>
          </ac:picMkLst>
        </pc:picChg>
        <pc:picChg chg="add mod">
          <ac:chgData name="Sven-Ake Bjerregaard" userId="abe2225c6551cfc3" providerId="LiveId" clId="{F2BA9078-E144-4B1D-9CED-8E8C35DA11B5}" dt="2022-12-17T13:52:33.975" v="1674" actId="1076"/>
          <ac:picMkLst>
            <pc:docMk/>
            <pc:sldMk cId="3203240266" sldId="331"/>
            <ac:picMk id="10" creationId="{95272ABA-3EAB-3DEF-5927-AF5CB76E255A}"/>
          </ac:picMkLst>
        </pc:picChg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555398820" sldId="332"/>
        </pc:sldMkLst>
      </pc:sldChg>
      <pc:sldChg chg="addSp modSp add mod ord">
        <pc:chgData name="Sven-Ake Bjerregaard" userId="abe2225c6551cfc3" providerId="LiveId" clId="{F2BA9078-E144-4B1D-9CED-8E8C35DA11B5}" dt="2023-01-20T11:33:53.170" v="5993" actId="20577"/>
        <pc:sldMkLst>
          <pc:docMk/>
          <pc:sldMk cId="1769059047" sldId="332"/>
        </pc:sldMkLst>
        <pc:spChg chg="add mod">
          <ac:chgData name="Sven-Ake Bjerregaard" userId="abe2225c6551cfc3" providerId="LiveId" clId="{F2BA9078-E144-4B1D-9CED-8E8C35DA11B5}" dt="2022-12-17T14:19:48.806" v="1760" actId="20577"/>
          <ac:spMkLst>
            <pc:docMk/>
            <pc:sldMk cId="1769059047" sldId="332"/>
            <ac:spMk id="2" creationId="{AB311948-F9C8-01B3-220E-4896400EA19A}"/>
          </ac:spMkLst>
        </pc:spChg>
        <pc:spChg chg="mod">
          <ac:chgData name="Sven-Ake Bjerregaard" userId="abe2225c6551cfc3" providerId="LiveId" clId="{F2BA9078-E144-4B1D-9CED-8E8C35DA11B5}" dt="2022-12-17T14:32:05.704" v="1890" actId="1076"/>
          <ac:spMkLst>
            <pc:docMk/>
            <pc:sldMk cId="1769059047" sldId="332"/>
            <ac:spMk id="7" creationId="{FE126BE3-A8BB-4033-AE51-ABCA4C803555}"/>
          </ac:spMkLst>
        </pc:spChg>
        <pc:spChg chg="add mod">
          <ac:chgData name="Sven-Ake Bjerregaard" userId="abe2225c6551cfc3" providerId="LiveId" clId="{F2BA9078-E144-4B1D-9CED-8E8C35DA11B5}" dt="2023-01-20T11:33:53.170" v="5993" actId="20577"/>
          <ac:spMkLst>
            <pc:docMk/>
            <pc:sldMk cId="1769059047" sldId="332"/>
            <ac:spMk id="15" creationId="{7158BE6A-9241-914A-4D34-3023878D926A}"/>
          </ac:spMkLst>
        </pc:spChg>
        <pc:picChg chg="add mod">
          <ac:chgData name="Sven-Ake Bjerregaard" userId="abe2225c6551cfc3" providerId="LiveId" clId="{F2BA9078-E144-4B1D-9CED-8E8C35DA11B5}" dt="2022-12-17T14:30:07.055" v="1770" actId="1076"/>
          <ac:picMkLst>
            <pc:docMk/>
            <pc:sldMk cId="1769059047" sldId="332"/>
            <ac:picMk id="8" creationId="{70F6E224-D4EE-C609-00BC-B8843C4F58C1}"/>
          </ac:picMkLst>
        </pc:picChg>
        <pc:picChg chg="add mod">
          <ac:chgData name="Sven-Ake Bjerregaard" userId="abe2225c6551cfc3" providerId="LiveId" clId="{F2BA9078-E144-4B1D-9CED-8E8C35DA11B5}" dt="2022-12-17T14:30:04.543" v="1769" actId="1076"/>
          <ac:picMkLst>
            <pc:docMk/>
            <pc:sldMk cId="1769059047" sldId="332"/>
            <ac:picMk id="10" creationId="{082B868B-602A-2B49-552B-CA5D0D30DDA6}"/>
          </ac:picMkLst>
        </pc:picChg>
        <pc:picChg chg="add mod">
          <ac:chgData name="Sven-Ake Bjerregaard" userId="abe2225c6551cfc3" providerId="LiveId" clId="{F2BA9078-E144-4B1D-9CED-8E8C35DA11B5}" dt="2022-12-17T14:30:12.003" v="1771" actId="1076"/>
          <ac:picMkLst>
            <pc:docMk/>
            <pc:sldMk cId="1769059047" sldId="332"/>
            <ac:picMk id="12" creationId="{7715569D-05F1-D7C3-889B-012652F20D4B}"/>
          </ac:picMkLst>
        </pc:picChg>
        <pc:picChg chg="add mod">
          <ac:chgData name="Sven-Ake Bjerregaard" userId="abe2225c6551cfc3" providerId="LiveId" clId="{F2BA9078-E144-4B1D-9CED-8E8C35DA11B5}" dt="2022-12-17T14:30:15.388" v="1772" actId="1076"/>
          <ac:picMkLst>
            <pc:docMk/>
            <pc:sldMk cId="1769059047" sldId="332"/>
            <ac:picMk id="14" creationId="{0C2E654B-009F-8B55-638A-271FD27B895E}"/>
          </ac:picMkLst>
        </pc:picChg>
      </pc:sldChg>
      <pc:sldChg chg="addSp modSp add mod">
        <pc:chgData name="Sven-Ake Bjerregaard" userId="abe2225c6551cfc3" providerId="LiveId" clId="{F2BA9078-E144-4B1D-9CED-8E8C35DA11B5}" dt="2023-01-20T11:37:47.309" v="5998" actId="20577"/>
        <pc:sldMkLst>
          <pc:docMk/>
          <pc:sldMk cId="50632102" sldId="333"/>
        </pc:sldMkLst>
        <pc:spChg chg="add mod">
          <ac:chgData name="Sven-Ake Bjerregaard" userId="abe2225c6551cfc3" providerId="LiveId" clId="{F2BA9078-E144-4B1D-9CED-8E8C35DA11B5}" dt="2023-01-20T11:37:47.309" v="5998" actId="20577"/>
          <ac:spMkLst>
            <pc:docMk/>
            <pc:sldMk cId="50632102" sldId="333"/>
            <ac:spMk id="2" creationId="{287845E2-965A-75E5-E16C-8CBCA20E5EBE}"/>
          </ac:spMkLst>
        </pc:spChg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1397593385" sldId="333"/>
        </pc:sldMkLst>
      </pc:sldChg>
      <pc:sldChg chg="del">
        <pc:chgData name="Sven-Ake Bjerregaard" userId="abe2225c6551cfc3" providerId="LiveId" clId="{F2BA9078-E144-4B1D-9CED-8E8C35DA11B5}" dt="2022-12-17T11:48:39.946" v="0" actId="47"/>
        <pc:sldMkLst>
          <pc:docMk/>
          <pc:sldMk cId="2201599908" sldId="334"/>
        </pc:sldMkLst>
      </pc:sldChg>
      <pc:sldChg chg="addSp delSp modSp add mod">
        <pc:chgData name="Sven-Ake Bjerregaard" userId="abe2225c6551cfc3" providerId="LiveId" clId="{F2BA9078-E144-4B1D-9CED-8E8C35DA11B5}" dt="2022-12-18T09:25:29.959" v="2987" actId="1076"/>
        <pc:sldMkLst>
          <pc:docMk/>
          <pc:sldMk cId="3663474494" sldId="334"/>
        </pc:sldMkLst>
        <pc:spChg chg="mod">
          <ac:chgData name="Sven-Ake Bjerregaard" userId="abe2225c6551cfc3" providerId="LiveId" clId="{F2BA9078-E144-4B1D-9CED-8E8C35DA11B5}" dt="2022-12-18T09:22:03.760" v="2964" actId="1076"/>
          <ac:spMkLst>
            <pc:docMk/>
            <pc:sldMk cId="3663474494" sldId="334"/>
            <ac:spMk id="7" creationId="{FE126BE3-A8BB-4033-AE51-ABCA4C803555}"/>
          </ac:spMkLst>
        </pc:spChg>
        <pc:spChg chg="add del mod">
          <ac:chgData name="Sven-Ake Bjerregaard" userId="abe2225c6551cfc3" providerId="LiveId" clId="{F2BA9078-E144-4B1D-9CED-8E8C35DA11B5}" dt="2022-12-18T09:17:35.393" v="2861" actId="478"/>
          <ac:spMkLst>
            <pc:docMk/>
            <pc:sldMk cId="3663474494" sldId="334"/>
            <ac:spMk id="8" creationId="{D06A7A61-E4C8-01FA-E5C9-00E3B27F0FD1}"/>
          </ac:spMkLst>
        </pc:spChg>
        <pc:spChg chg="add mod">
          <ac:chgData name="Sven-Ake Bjerregaard" userId="abe2225c6551cfc3" providerId="LiveId" clId="{F2BA9078-E144-4B1D-9CED-8E8C35DA11B5}" dt="2022-12-18T09:18:09.601" v="2888" actId="255"/>
          <ac:spMkLst>
            <pc:docMk/>
            <pc:sldMk cId="3663474494" sldId="334"/>
            <ac:spMk id="9" creationId="{71E976D8-3E2D-DBC7-2552-6D694DBE8827}"/>
          </ac:spMkLst>
        </pc:spChg>
        <pc:spChg chg="add mod">
          <ac:chgData name="Sven-Ake Bjerregaard" userId="abe2225c6551cfc3" providerId="LiveId" clId="{F2BA9078-E144-4B1D-9CED-8E8C35DA11B5}" dt="2022-12-18T09:22:06.978" v="2965" actId="1076"/>
          <ac:spMkLst>
            <pc:docMk/>
            <pc:sldMk cId="3663474494" sldId="334"/>
            <ac:spMk id="13" creationId="{B36DCD2C-0FA9-BE68-55ED-7A3F0FB05F3B}"/>
          </ac:spMkLst>
        </pc:spChg>
        <pc:spChg chg="add mod">
          <ac:chgData name="Sven-Ake Bjerregaard" userId="abe2225c6551cfc3" providerId="LiveId" clId="{F2BA9078-E144-4B1D-9CED-8E8C35DA11B5}" dt="2022-12-18T09:22:13.102" v="2966" actId="1076"/>
          <ac:spMkLst>
            <pc:docMk/>
            <pc:sldMk cId="3663474494" sldId="334"/>
            <ac:spMk id="14" creationId="{F5CCD80C-0A04-93B1-2453-0495205731B6}"/>
          </ac:spMkLst>
        </pc:spChg>
        <pc:spChg chg="add mod">
          <ac:chgData name="Sven-Ake Bjerregaard" userId="abe2225c6551cfc3" providerId="LiveId" clId="{F2BA9078-E144-4B1D-9CED-8E8C35DA11B5}" dt="2022-12-18T09:21:59.802" v="2963" actId="1076"/>
          <ac:spMkLst>
            <pc:docMk/>
            <pc:sldMk cId="3663474494" sldId="334"/>
            <ac:spMk id="15" creationId="{3C1D256E-4EAC-3BC7-BEE5-6AD1E5F2C965}"/>
          </ac:spMkLst>
        </pc:spChg>
        <pc:spChg chg="add mod">
          <ac:chgData name="Sven-Ake Bjerregaard" userId="abe2225c6551cfc3" providerId="LiveId" clId="{F2BA9078-E144-4B1D-9CED-8E8C35DA11B5}" dt="2022-12-18T09:21:50.118" v="2962" actId="20577"/>
          <ac:spMkLst>
            <pc:docMk/>
            <pc:sldMk cId="3663474494" sldId="334"/>
            <ac:spMk id="16" creationId="{02E082C1-9736-2F5C-D196-FECA467E1C8E}"/>
          </ac:spMkLst>
        </pc:spChg>
        <pc:spChg chg="add mod">
          <ac:chgData name="Sven-Ake Bjerregaard" userId="abe2225c6551cfc3" providerId="LiveId" clId="{F2BA9078-E144-4B1D-9CED-8E8C35DA11B5}" dt="2022-12-18T09:25:29.959" v="2987" actId="1076"/>
          <ac:spMkLst>
            <pc:docMk/>
            <pc:sldMk cId="3663474494" sldId="334"/>
            <ac:spMk id="19" creationId="{E4654792-7DC3-B65A-4F1D-98F52E55351F}"/>
          </ac:spMkLst>
        </pc:spChg>
        <pc:picChg chg="add del mod">
          <ac:chgData name="Sven-Ake Bjerregaard" userId="abe2225c6551cfc3" providerId="LiveId" clId="{F2BA9078-E144-4B1D-9CED-8E8C35DA11B5}" dt="2022-12-18T09:16:04.822" v="2850" actId="478"/>
          <ac:picMkLst>
            <pc:docMk/>
            <pc:sldMk cId="3663474494" sldId="334"/>
            <ac:picMk id="2" creationId="{465FAD5D-9F48-553B-102E-4153ABE246C9}"/>
          </ac:picMkLst>
        </pc:picChg>
        <pc:picChg chg="add mod">
          <ac:chgData name="Sven-Ake Bjerregaard" userId="abe2225c6551cfc3" providerId="LiveId" clId="{F2BA9078-E144-4B1D-9CED-8E8C35DA11B5}" dt="2022-12-18T09:18:43.972" v="2893" actId="1076"/>
          <ac:picMkLst>
            <pc:docMk/>
            <pc:sldMk cId="3663474494" sldId="334"/>
            <ac:picMk id="3" creationId="{08E8AEC4-E3F1-B657-A5C7-5D099DBA82F2}"/>
          </ac:picMkLst>
        </pc:picChg>
        <pc:picChg chg="add mod">
          <ac:chgData name="Sven-Ake Bjerregaard" userId="abe2225c6551cfc3" providerId="LiveId" clId="{F2BA9078-E144-4B1D-9CED-8E8C35DA11B5}" dt="2022-12-18T09:18:45.998" v="2894" actId="1076"/>
          <ac:picMkLst>
            <pc:docMk/>
            <pc:sldMk cId="3663474494" sldId="334"/>
            <ac:picMk id="10" creationId="{4D799F51-8544-385B-485F-AF2EC6A67C9D}"/>
          </ac:picMkLst>
        </pc:picChg>
        <pc:picChg chg="add mod">
          <ac:chgData name="Sven-Ake Bjerregaard" userId="abe2225c6551cfc3" providerId="LiveId" clId="{F2BA9078-E144-4B1D-9CED-8E8C35DA11B5}" dt="2022-12-18T09:19:05.937" v="2896" actId="1076"/>
          <ac:picMkLst>
            <pc:docMk/>
            <pc:sldMk cId="3663474494" sldId="334"/>
            <ac:picMk id="11" creationId="{7D0D43C9-CD11-FEC3-645D-D6AB0532394B}"/>
          </ac:picMkLst>
        </pc:picChg>
        <pc:picChg chg="add mod">
          <ac:chgData name="Sven-Ake Bjerregaard" userId="abe2225c6551cfc3" providerId="LiveId" clId="{F2BA9078-E144-4B1D-9CED-8E8C35DA11B5}" dt="2022-12-18T09:19:24.687" v="2898" actId="1076"/>
          <ac:picMkLst>
            <pc:docMk/>
            <pc:sldMk cId="3663474494" sldId="334"/>
            <ac:picMk id="12" creationId="{5039B2DB-1DE9-9BFB-70F2-0DB1028B242A}"/>
          </ac:picMkLst>
        </pc:picChg>
        <pc:picChg chg="add mod">
          <ac:chgData name="Sven-Ake Bjerregaard" userId="abe2225c6551cfc3" providerId="LiveId" clId="{F2BA9078-E144-4B1D-9CED-8E8C35DA11B5}" dt="2022-12-18T09:25:03.547" v="2968" actId="1076"/>
          <ac:picMkLst>
            <pc:docMk/>
            <pc:sldMk cId="3663474494" sldId="334"/>
            <ac:picMk id="18" creationId="{38C5AC98-160D-5953-A2B7-82248C81C21E}"/>
          </ac:picMkLst>
        </pc:picChg>
      </pc:sldChg>
      <pc:sldChg chg="addSp delSp modSp add mod">
        <pc:chgData name="Sven-Ake Bjerregaard" userId="abe2225c6551cfc3" providerId="LiveId" clId="{F2BA9078-E144-4B1D-9CED-8E8C35DA11B5}" dt="2022-12-18T09:55:25.949" v="3672" actId="20577"/>
        <pc:sldMkLst>
          <pc:docMk/>
          <pc:sldMk cId="1335832904" sldId="335"/>
        </pc:sldMkLst>
        <pc:spChg chg="add del mod">
          <ac:chgData name="Sven-Ake Bjerregaard" userId="abe2225c6551cfc3" providerId="LiveId" clId="{F2BA9078-E144-4B1D-9CED-8E8C35DA11B5}" dt="2022-12-18T09:54:02.116" v="3632" actId="478"/>
          <ac:spMkLst>
            <pc:docMk/>
            <pc:sldMk cId="1335832904" sldId="335"/>
            <ac:spMk id="2" creationId="{3B61AE16-5C79-5BC6-477F-F107E13ECB97}"/>
          </ac:spMkLst>
        </pc:spChg>
        <pc:spChg chg="add del mod">
          <ac:chgData name="Sven-Ake Bjerregaard" userId="abe2225c6551cfc3" providerId="LiveId" clId="{F2BA9078-E144-4B1D-9CED-8E8C35DA11B5}" dt="2022-12-18T09:53:25.341" v="3629" actId="478"/>
          <ac:spMkLst>
            <pc:docMk/>
            <pc:sldMk cId="1335832904" sldId="335"/>
            <ac:spMk id="3" creationId="{6000DC9B-7F9A-D6F6-0BD2-61943C61D1B4}"/>
          </ac:spMkLst>
        </pc:spChg>
        <pc:spChg chg="mod">
          <ac:chgData name="Sven-Ake Bjerregaard" userId="abe2225c6551cfc3" providerId="LiveId" clId="{F2BA9078-E144-4B1D-9CED-8E8C35DA11B5}" dt="2022-12-18T09:55:25.949" v="3672" actId="20577"/>
          <ac:spMkLst>
            <pc:docMk/>
            <pc:sldMk cId="1335832904" sldId="335"/>
            <ac:spMk id="7" creationId="{FE126BE3-A8BB-4033-AE51-ABCA4C803555}"/>
          </ac:spMkLst>
        </pc:spChg>
        <pc:spChg chg="add del mod">
          <ac:chgData name="Sven-Ake Bjerregaard" userId="abe2225c6551cfc3" providerId="LiveId" clId="{F2BA9078-E144-4B1D-9CED-8E8C35DA11B5}" dt="2022-12-18T09:49:23.216" v="3613" actId="478"/>
          <ac:spMkLst>
            <pc:docMk/>
            <pc:sldMk cId="1335832904" sldId="335"/>
            <ac:spMk id="8" creationId="{66A28957-834F-D34C-9035-0F5FFBA1F405}"/>
          </ac:spMkLst>
        </pc:spChg>
        <pc:spChg chg="add del mod">
          <ac:chgData name="Sven-Ake Bjerregaard" userId="abe2225c6551cfc3" providerId="LiveId" clId="{F2BA9078-E144-4B1D-9CED-8E8C35DA11B5}" dt="2022-12-18T09:49:26.776" v="3614" actId="478"/>
          <ac:spMkLst>
            <pc:docMk/>
            <pc:sldMk cId="1335832904" sldId="335"/>
            <ac:spMk id="9" creationId="{D31ED81E-DD58-CDFC-46E6-44A5E43E5E55}"/>
          </ac:spMkLst>
        </pc:spChg>
        <pc:spChg chg="add del mod">
          <ac:chgData name="Sven-Ake Bjerregaard" userId="abe2225c6551cfc3" providerId="LiveId" clId="{F2BA9078-E144-4B1D-9CED-8E8C35DA11B5}" dt="2022-12-18T09:53:47.760" v="3631" actId="478"/>
          <ac:spMkLst>
            <pc:docMk/>
            <pc:sldMk cId="1335832904" sldId="335"/>
            <ac:spMk id="14" creationId="{B102FB8A-65EF-2423-772A-0C340A8ACFE5}"/>
          </ac:spMkLst>
        </pc:spChg>
        <pc:picChg chg="add del mod">
          <ac:chgData name="Sven-Ake Bjerregaard" userId="abe2225c6551cfc3" providerId="LiveId" clId="{F2BA9078-E144-4B1D-9CED-8E8C35DA11B5}" dt="2022-12-18T09:52:19.580" v="3622" actId="478"/>
          <ac:picMkLst>
            <pc:docMk/>
            <pc:sldMk cId="1335832904" sldId="335"/>
            <ac:picMk id="11" creationId="{3D7EB29C-3E6D-A9D7-4428-589D49CC1372}"/>
          </ac:picMkLst>
        </pc:picChg>
        <pc:picChg chg="add del">
          <ac:chgData name="Sven-Ake Bjerregaard" userId="abe2225c6551cfc3" providerId="LiveId" clId="{F2BA9078-E144-4B1D-9CED-8E8C35DA11B5}" dt="2022-12-18T09:52:32.916" v="3624" actId="478"/>
          <ac:picMkLst>
            <pc:docMk/>
            <pc:sldMk cId="1335832904" sldId="335"/>
            <ac:picMk id="13" creationId="{5CE791C5-8E07-68D7-1142-DBF1260882DF}"/>
          </ac:picMkLst>
        </pc:picChg>
      </pc:sldChg>
      <pc:sldChg chg="addSp delSp modSp add mod ord">
        <pc:chgData name="Sven-Ake Bjerregaard" userId="abe2225c6551cfc3" providerId="LiveId" clId="{F2BA9078-E144-4B1D-9CED-8E8C35DA11B5}" dt="2023-01-11T14:37:49.561" v="5991" actId="14100"/>
        <pc:sldMkLst>
          <pc:docMk/>
          <pc:sldMk cId="2324410875" sldId="336"/>
        </pc:sldMkLst>
        <pc:spChg chg="mod">
          <ac:chgData name="Sven-Ake Bjerregaard" userId="abe2225c6551cfc3" providerId="LiveId" clId="{F2BA9078-E144-4B1D-9CED-8E8C35DA11B5}" dt="2023-01-11T14:33:16.599" v="5887" actId="14100"/>
          <ac:spMkLst>
            <pc:docMk/>
            <pc:sldMk cId="2324410875" sldId="336"/>
            <ac:spMk id="7" creationId="{FE126BE3-A8BB-4033-AE51-ABCA4C803555}"/>
          </ac:spMkLst>
        </pc:spChg>
        <pc:spChg chg="add mod">
          <ac:chgData name="Sven-Ake Bjerregaard" userId="abe2225c6551cfc3" providerId="LiveId" clId="{F2BA9078-E144-4B1D-9CED-8E8C35DA11B5}" dt="2023-01-11T14:35:01.875" v="5983" actId="14100"/>
          <ac:spMkLst>
            <pc:docMk/>
            <pc:sldMk cId="2324410875" sldId="336"/>
            <ac:spMk id="8" creationId="{A6656CDF-E6E3-240F-D1A8-A56C1CDFBA34}"/>
          </ac:spMkLst>
        </pc:spChg>
        <pc:picChg chg="add del mod">
          <ac:chgData name="Sven-Ake Bjerregaard" userId="abe2225c6551cfc3" providerId="LiveId" clId="{F2BA9078-E144-4B1D-9CED-8E8C35DA11B5}" dt="2023-01-11T14:35:43.128" v="5984" actId="478"/>
          <ac:picMkLst>
            <pc:docMk/>
            <pc:sldMk cId="2324410875" sldId="336"/>
            <ac:picMk id="3" creationId="{655ECE69-7053-04A7-ED6D-0FCD6AF8018D}"/>
          </ac:picMkLst>
        </pc:picChg>
        <pc:picChg chg="add del mod">
          <ac:chgData name="Sven-Ake Bjerregaard" userId="abe2225c6551cfc3" providerId="LiveId" clId="{F2BA9078-E144-4B1D-9CED-8E8C35DA11B5}" dt="2023-01-11T14:37:36.215" v="5988" actId="478"/>
          <ac:picMkLst>
            <pc:docMk/>
            <pc:sldMk cId="2324410875" sldId="336"/>
            <ac:picMk id="10" creationId="{96A6B0BC-F694-FA41-E84C-5F5851F78F39}"/>
          </ac:picMkLst>
        </pc:picChg>
        <pc:picChg chg="add mod">
          <ac:chgData name="Sven-Ake Bjerregaard" userId="abe2225c6551cfc3" providerId="LiveId" clId="{F2BA9078-E144-4B1D-9CED-8E8C35DA11B5}" dt="2023-01-11T14:37:49.561" v="5991" actId="14100"/>
          <ac:picMkLst>
            <pc:docMk/>
            <pc:sldMk cId="2324410875" sldId="336"/>
            <ac:picMk id="12" creationId="{7FBBA725-6F24-F08E-A578-ED87A9DB5188}"/>
          </ac:picMkLst>
        </pc:picChg>
      </pc:sldChg>
      <pc:sldChg chg="addSp delSp modSp add mod ord">
        <pc:chgData name="Sven-Ake Bjerregaard" userId="abe2225c6551cfc3" providerId="LiveId" clId="{F2BA9078-E144-4B1D-9CED-8E8C35DA11B5}" dt="2023-01-05T09:53:54.018" v="5875" actId="20577"/>
        <pc:sldMkLst>
          <pc:docMk/>
          <pc:sldMk cId="3650982417" sldId="337"/>
        </pc:sldMkLst>
        <pc:spChg chg="add mod">
          <ac:chgData name="Sven-Ake Bjerregaard" userId="abe2225c6551cfc3" providerId="LiveId" clId="{F2BA9078-E144-4B1D-9CED-8E8C35DA11B5}" dt="2023-01-05T09:53:54.018" v="5875" actId="20577"/>
          <ac:spMkLst>
            <pc:docMk/>
            <pc:sldMk cId="3650982417" sldId="337"/>
            <ac:spMk id="16" creationId="{85ABA097-CFAC-F90A-A215-4378CAFE997A}"/>
          </ac:spMkLst>
        </pc:spChg>
        <pc:spChg chg="add mod">
          <ac:chgData name="Sven-Ake Bjerregaard" userId="abe2225c6551cfc3" providerId="LiveId" clId="{F2BA9078-E144-4B1D-9CED-8E8C35DA11B5}" dt="2023-01-05T09:47:52.507" v="5756" actId="20577"/>
          <ac:spMkLst>
            <pc:docMk/>
            <pc:sldMk cId="3650982417" sldId="337"/>
            <ac:spMk id="17" creationId="{BB940A18-392A-FC7C-2725-4CDCECEEA92A}"/>
          </ac:spMkLst>
        </pc:spChg>
        <pc:spChg chg="add mod">
          <ac:chgData name="Sven-Ake Bjerregaard" userId="abe2225c6551cfc3" providerId="LiveId" clId="{F2BA9078-E144-4B1D-9CED-8E8C35DA11B5}" dt="2023-01-05T09:51:04.489" v="5841" actId="1076"/>
          <ac:spMkLst>
            <pc:docMk/>
            <pc:sldMk cId="3650982417" sldId="337"/>
            <ac:spMk id="18" creationId="{03B5F88C-B92B-C46A-7E51-71B3FD569BD1}"/>
          </ac:spMkLst>
        </pc:spChg>
        <pc:spChg chg="add mod">
          <ac:chgData name="Sven-Ake Bjerregaard" userId="abe2225c6551cfc3" providerId="LiveId" clId="{F2BA9078-E144-4B1D-9CED-8E8C35DA11B5}" dt="2023-01-05T09:51:48.022" v="5868" actId="1076"/>
          <ac:spMkLst>
            <pc:docMk/>
            <pc:sldMk cId="3650982417" sldId="337"/>
            <ac:spMk id="19" creationId="{65D70BDE-D67B-C423-6963-DFE19AE781B0}"/>
          </ac:spMkLst>
        </pc:spChg>
        <pc:picChg chg="add mod">
          <ac:chgData name="Sven-Ake Bjerregaard" userId="abe2225c6551cfc3" providerId="LiveId" clId="{F2BA9078-E144-4B1D-9CED-8E8C35DA11B5}" dt="2023-01-05T09:39:39.235" v="5686" actId="1076"/>
          <ac:picMkLst>
            <pc:docMk/>
            <pc:sldMk cId="3650982417" sldId="337"/>
            <ac:picMk id="3" creationId="{CCF1B0EA-5348-E21B-AB9C-8259AAF38C05}"/>
          </ac:picMkLst>
        </pc:picChg>
        <pc:picChg chg="add mod">
          <ac:chgData name="Sven-Ake Bjerregaard" userId="abe2225c6551cfc3" providerId="LiveId" clId="{F2BA9078-E144-4B1D-9CED-8E8C35DA11B5}" dt="2023-01-05T09:46:13.448" v="5694" actId="1076"/>
          <ac:picMkLst>
            <pc:docMk/>
            <pc:sldMk cId="3650982417" sldId="337"/>
            <ac:picMk id="9" creationId="{7DDD1673-8559-0D67-EAEB-F037AB46ECF3}"/>
          </ac:picMkLst>
        </pc:picChg>
        <pc:picChg chg="add del mod">
          <ac:chgData name="Sven-Ake Bjerregaard" userId="abe2225c6551cfc3" providerId="LiveId" clId="{F2BA9078-E144-4B1D-9CED-8E8C35DA11B5}" dt="2023-01-05T09:40:45.109" v="5688" actId="478"/>
          <ac:picMkLst>
            <pc:docMk/>
            <pc:sldMk cId="3650982417" sldId="337"/>
            <ac:picMk id="11" creationId="{7A2D4235-41A2-B207-D974-0AFE14AD44B0}"/>
          </ac:picMkLst>
        </pc:picChg>
        <pc:picChg chg="add mod">
          <ac:chgData name="Sven-Ake Bjerregaard" userId="abe2225c6551cfc3" providerId="LiveId" clId="{F2BA9078-E144-4B1D-9CED-8E8C35DA11B5}" dt="2023-01-05T09:46:11.078" v="5693" actId="1076"/>
          <ac:picMkLst>
            <pc:docMk/>
            <pc:sldMk cId="3650982417" sldId="337"/>
            <ac:picMk id="13" creationId="{78BC789A-C427-4E9B-AA20-0C7FB7D6FB9B}"/>
          </ac:picMkLst>
        </pc:picChg>
        <pc:picChg chg="add mod">
          <ac:chgData name="Sven-Ake Bjerregaard" userId="abe2225c6551cfc3" providerId="LiveId" clId="{F2BA9078-E144-4B1D-9CED-8E8C35DA11B5}" dt="2023-01-05T09:46:08.211" v="5692" actId="1076"/>
          <ac:picMkLst>
            <pc:docMk/>
            <pc:sldMk cId="3650982417" sldId="337"/>
            <ac:picMk id="15" creationId="{31DB2DD4-52B9-ADF9-6622-E56F56B765E3}"/>
          </ac:picMkLst>
        </pc:picChg>
      </pc:sldChg>
      <pc:sldChg chg="addSp delSp modSp add mod ord">
        <pc:chgData name="Sven-Ake Bjerregaard" userId="abe2225c6551cfc3" providerId="LiveId" clId="{F2BA9078-E144-4B1D-9CED-8E8C35DA11B5}" dt="2023-01-02T10:12:23.115" v="5384"/>
        <pc:sldMkLst>
          <pc:docMk/>
          <pc:sldMk cId="471903196" sldId="338"/>
        </pc:sldMkLst>
        <pc:spChg chg="add del mod">
          <ac:chgData name="Sven-Ake Bjerregaard" userId="abe2225c6551cfc3" providerId="LiveId" clId="{F2BA9078-E144-4B1D-9CED-8E8C35DA11B5}" dt="2023-01-02T09:50:30.728" v="5316"/>
          <ac:spMkLst>
            <pc:docMk/>
            <pc:sldMk cId="471903196" sldId="338"/>
            <ac:spMk id="10" creationId="{1FCFE0C7-6306-8CAC-206F-3A93FA512270}"/>
          </ac:spMkLst>
        </pc:spChg>
        <pc:spChg chg="add mod">
          <ac:chgData name="Sven-Ake Bjerregaard" userId="abe2225c6551cfc3" providerId="LiveId" clId="{F2BA9078-E144-4B1D-9CED-8E8C35DA11B5}" dt="2023-01-02T09:52:21.076" v="5378" actId="1076"/>
          <ac:spMkLst>
            <pc:docMk/>
            <pc:sldMk cId="471903196" sldId="338"/>
            <ac:spMk id="13" creationId="{634A0BCA-D430-F3FD-22C3-54633ADE2E7F}"/>
          </ac:spMkLst>
        </pc:spChg>
        <pc:picChg chg="add del mod">
          <ac:chgData name="Sven-Ake Bjerregaard" userId="abe2225c6551cfc3" providerId="LiveId" clId="{F2BA9078-E144-4B1D-9CED-8E8C35DA11B5}" dt="2023-01-02T09:50:30.727" v="5314" actId="478"/>
          <ac:picMkLst>
            <pc:docMk/>
            <pc:sldMk cId="471903196" sldId="338"/>
            <ac:picMk id="3" creationId="{90F7BB42-7A63-44EB-6265-C1770521CCAC}"/>
          </ac:picMkLst>
        </pc:picChg>
        <pc:picChg chg="add del mod">
          <ac:chgData name="Sven-Ake Bjerregaard" userId="abe2225c6551cfc3" providerId="LiveId" clId="{F2BA9078-E144-4B1D-9CED-8E8C35DA11B5}" dt="2023-01-02T09:50:32.744" v="5317" actId="478"/>
          <ac:picMkLst>
            <pc:docMk/>
            <pc:sldMk cId="471903196" sldId="338"/>
            <ac:picMk id="9" creationId="{88E5A98D-02B9-6FEA-4DDC-16DC20D0580F}"/>
          </ac:picMkLst>
        </pc:picChg>
        <pc:picChg chg="add">
          <ac:chgData name="Sven-Ake Bjerregaard" userId="abe2225c6551cfc3" providerId="LiveId" clId="{F2BA9078-E144-4B1D-9CED-8E8C35DA11B5}" dt="2023-01-02T09:50:37.401" v="5318" actId="22"/>
          <ac:picMkLst>
            <pc:docMk/>
            <pc:sldMk cId="471903196" sldId="338"/>
            <ac:picMk id="12" creationId="{BBA7B0BD-1C6A-E8E9-EF86-88FF627BC0E2}"/>
          </ac:picMkLst>
        </pc:picChg>
      </pc:sldChg>
      <pc:sldChg chg="addSp modSp add mod">
        <pc:chgData name="Sven-Ake Bjerregaard" userId="abe2225c6551cfc3" providerId="LiveId" clId="{F2BA9078-E144-4B1D-9CED-8E8C35DA11B5}" dt="2023-01-20T11:40:24.970" v="6003" actId="20577"/>
        <pc:sldMkLst>
          <pc:docMk/>
          <pc:sldMk cId="1140250480" sldId="339"/>
        </pc:sldMkLst>
        <pc:spChg chg="add mod">
          <ac:chgData name="Sven-Ake Bjerregaard" userId="abe2225c6551cfc3" providerId="LiveId" clId="{F2BA9078-E144-4B1D-9CED-8E8C35DA11B5}" dt="2023-01-20T11:40:20.340" v="6001" actId="20577"/>
          <ac:spMkLst>
            <pc:docMk/>
            <pc:sldMk cId="1140250480" sldId="339"/>
            <ac:spMk id="2" creationId="{68F7FEFA-7E4D-41F0-C5ED-F8A76A5EDBC0}"/>
          </ac:spMkLst>
        </pc:spChg>
        <pc:spChg chg="add mod">
          <ac:chgData name="Sven-Ake Bjerregaard" userId="abe2225c6551cfc3" providerId="LiveId" clId="{F2BA9078-E144-4B1D-9CED-8E8C35DA11B5}" dt="2023-01-20T11:40:24.970" v="6003" actId="20577"/>
          <ac:spMkLst>
            <pc:docMk/>
            <pc:sldMk cId="1140250480" sldId="339"/>
            <ac:spMk id="3" creationId="{0B045588-218E-5139-4A78-1F327EFFC021}"/>
          </ac:spMkLst>
        </pc:spChg>
        <pc:spChg chg="mod">
          <ac:chgData name="Sven-Ake Bjerregaard" userId="abe2225c6551cfc3" providerId="LiveId" clId="{F2BA9078-E144-4B1D-9CED-8E8C35DA11B5}" dt="2022-12-18T09:07:54.058" v="2773" actId="1076"/>
          <ac:spMkLst>
            <pc:docMk/>
            <pc:sldMk cId="1140250480" sldId="339"/>
            <ac:spMk id="7" creationId="{FE126BE3-A8BB-4033-AE51-ABCA4C803555}"/>
          </ac:spMkLst>
        </pc:spChg>
      </pc:sldChg>
      <pc:sldChg chg="addSp delSp modSp add mod ord">
        <pc:chgData name="Sven-Ake Bjerregaard" userId="abe2225c6551cfc3" providerId="LiveId" clId="{F2BA9078-E144-4B1D-9CED-8E8C35DA11B5}" dt="2023-01-20T11:38:46.508" v="5999" actId="20577"/>
        <pc:sldMkLst>
          <pc:docMk/>
          <pc:sldMk cId="3698679693" sldId="340"/>
        </pc:sldMkLst>
        <pc:spChg chg="mod">
          <ac:chgData name="Sven-Ake Bjerregaard" userId="abe2225c6551cfc3" providerId="LiveId" clId="{F2BA9078-E144-4B1D-9CED-8E8C35DA11B5}" dt="2023-01-05T09:03:19.674" v="5549" actId="20577"/>
          <ac:spMkLst>
            <pc:docMk/>
            <pc:sldMk cId="3698679693" sldId="340"/>
            <ac:spMk id="7" creationId="{FE126BE3-A8BB-4033-AE51-ABCA4C803555}"/>
          </ac:spMkLst>
        </pc:spChg>
        <pc:spChg chg="add del mod">
          <ac:chgData name="Sven-Ake Bjerregaard" userId="abe2225c6551cfc3" providerId="LiveId" clId="{F2BA9078-E144-4B1D-9CED-8E8C35DA11B5}" dt="2023-01-20T11:38:46.508" v="5999" actId="20577"/>
          <ac:spMkLst>
            <pc:docMk/>
            <pc:sldMk cId="3698679693" sldId="340"/>
            <ac:spMk id="8" creationId="{9185CDE6-7548-94EB-EC79-BE90EE84ACA7}"/>
          </ac:spMkLst>
        </pc:spChg>
        <pc:picChg chg="add del mod">
          <ac:chgData name="Sven-Ake Bjerregaard" userId="abe2225c6551cfc3" providerId="LiveId" clId="{F2BA9078-E144-4B1D-9CED-8E8C35DA11B5}" dt="2023-01-05T09:02:22.295" v="5545" actId="478"/>
          <ac:picMkLst>
            <pc:docMk/>
            <pc:sldMk cId="3698679693" sldId="340"/>
            <ac:picMk id="3" creationId="{C0EA6A9D-0787-4757-2D8F-56AEEABF9D02}"/>
          </ac:picMkLst>
        </pc:picChg>
      </pc:sldChg>
      <pc:sldChg chg="addSp modSp add mod">
        <pc:chgData name="Sven-Ake Bjerregaard" userId="abe2225c6551cfc3" providerId="LiveId" clId="{F2BA9078-E144-4B1D-9CED-8E8C35DA11B5}" dt="2023-01-20T11:41:25.273" v="6005" actId="20577"/>
        <pc:sldMkLst>
          <pc:docMk/>
          <pc:sldMk cId="626719184" sldId="341"/>
        </pc:sldMkLst>
        <pc:spChg chg="add mod">
          <ac:chgData name="Sven-Ake Bjerregaard" userId="abe2225c6551cfc3" providerId="LiveId" clId="{F2BA9078-E144-4B1D-9CED-8E8C35DA11B5}" dt="2022-12-18T09:39:25.397" v="3252" actId="1076"/>
          <ac:spMkLst>
            <pc:docMk/>
            <pc:sldMk cId="626719184" sldId="341"/>
            <ac:spMk id="2" creationId="{BEB24763-FA73-3D82-DDFA-7B081CD0AF37}"/>
          </ac:spMkLst>
        </pc:spChg>
        <pc:spChg chg="add mod">
          <ac:chgData name="Sven-Ake Bjerregaard" userId="abe2225c6551cfc3" providerId="LiveId" clId="{F2BA9078-E144-4B1D-9CED-8E8C35DA11B5}" dt="2023-01-20T11:41:25.273" v="6005" actId="20577"/>
          <ac:spMkLst>
            <pc:docMk/>
            <pc:sldMk cId="626719184" sldId="341"/>
            <ac:spMk id="3" creationId="{7085CD00-0814-40B7-2B93-D45FA5BF0CE8}"/>
          </ac:spMkLst>
        </pc:spChg>
        <pc:spChg chg="mod">
          <ac:chgData name="Sven-Ake Bjerregaard" userId="abe2225c6551cfc3" providerId="LiveId" clId="{F2BA9078-E144-4B1D-9CED-8E8C35DA11B5}" dt="2022-12-18T09:39:16.051" v="3251" actId="1076"/>
          <ac:spMkLst>
            <pc:docMk/>
            <pc:sldMk cId="626719184" sldId="341"/>
            <ac:spMk id="7" creationId="{FE126BE3-A8BB-4033-AE51-ABCA4C803555}"/>
          </ac:spMkLst>
        </pc:spChg>
      </pc:sldChg>
      <pc:sldChg chg="modSp add mod">
        <pc:chgData name="Sven-Ake Bjerregaard" userId="abe2225c6551cfc3" providerId="LiveId" clId="{F2BA9078-E144-4B1D-9CED-8E8C35DA11B5}" dt="2022-12-18T09:57:06.601" v="3676" actId="20577"/>
        <pc:sldMkLst>
          <pc:docMk/>
          <pc:sldMk cId="2194000862" sldId="342"/>
        </pc:sldMkLst>
        <pc:spChg chg="mod">
          <ac:chgData name="Sven-Ake Bjerregaard" userId="abe2225c6551cfc3" providerId="LiveId" clId="{F2BA9078-E144-4B1D-9CED-8E8C35DA11B5}" dt="2022-12-18T09:57:06.601" v="3676" actId="20577"/>
          <ac:spMkLst>
            <pc:docMk/>
            <pc:sldMk cId="2194000862" sldId="342"/>
            <ac:spMk id="7" creationId="{FE126BE3-A8BB-4033-AE51-ABCA4C803555}"/>
          </ac:spMkLst>
        </pc:spChg>
      </pc:sldChg>
      <pc:sldChg chg="addSp modSp add mod ord">
        <pc:chgData name="Sven-Ake Bjerregaard" userId="abe2225c6551cfc3" providerId="LiveId" clId="{F2BA9078-E144-4B1D-9CED-8E8C35DA11B5}" dt="2023-01-02T09:29:11.682" v="5301" actId="1076"/>
        <pc:sldMkLst>
          <pc:docMk/>
          <pc:sldMk cId="1291611285" sldId="343"/>
        </pc:sldMkLst>
        <pc:spChg chg="add mod">
          <ac:chgData name="Sven-Ake Bjerregaard" userId="abe2225c6551cfc3" providerId="LiveId" clId="{F2BA9078-E144-4B1D-9CED-8E8C35DA11B5}" dt="2023-01-02T09:29:01.985" v="5299" actId="1076"/>
          <ac:spMkLst>
            <pc:docMk/>
            <pc:sldMk cId="1291611285" sldId="343"/>
            <ac:spMk id="10" creationId="{0A1985D4-A867-AEA8-7275-CBB21FDD37D2}"/>
          </ac:spMkLst>
        </pc:spChg>
        <pc:picChg chg="add mod">
          <ac:chgData name="Sven-Ake Bjerregaard" userId="abe2225c6551cfc3" providerId="LiveId" clId="{F2BA9078-E144-4B1D-9CED-8E8C35DA11B5}" dt="2023-01-02T09:28:33.741" v="5292" actId="1076"/>
          <ac:picMkLst>
            <pc:docMk/>
            <pc:sldMk cId="1291611285" sldId="343"/>
            <ac:picMk id="3" creationId="{5B2C57B3-0F12-2740-3BA2-5C237DC5F40F}"/>
          </ac:picMkLst>
        </pc:picChg>
        <pc:picChg chg="add mod">
          <ac:chgData name="Sven-Ake Bjerregaard" userId="abe2225c6551cfc3" providerId="LiveId" clId="{F2BA9078-E144-4B1D-9CED-8E8C35DA11B5}" dt="2023-01-02T09:29:11.682" v="5301" actId="1076"/>
          <ac:picMkLst>
            <pc:docMk/>
            <pc:sldMk cId="1291611285" sldId="343"/>
            <ac:picMk id="9" creationId="{9C85FF1F-EE9D-C8BC-39B2-38B663DBBA34}"/>
          </ac:picMkLst>
        </pc:picChg>
      </pc:sldChg>
      <pc:sldChg chg="addSp delSp modSp add mod">
        <pc:chgData name="Sven-Ake Bjerregaard" userId="abe2225c6551cfc3" providerId="LiveId" clId="{F2BA9078-E144-4B1D-9CED-8E8C35DA11B5}" dt="2022-12-18T12:14:50.227" v="3769" actId="255"/>
        <pc:sldMkLst>
          <pc:docMk/>
          <pc:sldMk cId="906521815" sldId="344"/>
        </pc:sldMkLst>
        <pc:spChg chg="mod">
          <ac:chgData name="Sven-Ake Bjerregaard" userId="abe2225c6551cfc3" providerId="LiveId" clId="{F2BA9078-E144-4B1D-9CED-8E8C35DA11B5}" dt="2022-12-18T12:12:23.141" v="3723" actId="1076"/>
          <ac:spMkLst>
            <pc:docMk/>
            <pc:sldMk cId="906521815" sldId="344"/>
            <ac:spMk id="7" creationId="{FE126BE3-A8BB-4033-AE51-ABCA4C803555}"/>
          </ac:spMkLst>
        </pc:spChg>
        <pc:spChg chg="add mod">
          <ac:chgData name="Sven-Ake Bjerregaard" userId="abe2225c6551cfc3" providerId="LiveId" clId="{F2BA9078-E144-4B1D-9CED-8E8C35DA11B5}" dt="2022-12-18T12:12:27.224" v="3724" actId="1076"/>
          <ac:spMkLst>
            <pc:docMk/>
            <pc:sldMk cId="906521815" sldId="344"/>
            <ac:spMk id="14" creationId="{48682034-AEFA-47E0-A33B-79B2475BFDCB}"/>
          </ac:spMkLst>
        </pc:spChg>
        <pc:spChg chg="add mod">
          <ac:chgData name="Sven-Ake Bjerregaard" userId="abe2225c6551cfc3" providerId="LiveId" clId="{F2BA9078-E144-4B1D-9CED-8E8C35DA11B5}" dt="2022-12-18T12:13:31.952" v="3750" actId="255"/>
          <ac:spMkLst>
            <pc:docMk/>
            <pc:sldMk cId="906521815" sldId="344"/>
            <ac:spMk id="15" creationId="{CD415C6F-B81B-1773-034D-C9FA9405673C}"/>
          </ac:spMkLst>
        </pc:spChg>
        <pc:spChg chg="add mod">
          <ac:chgData name="Sven-Ake Bjerregaard" userId="abe2225c6551cfc3" providerId="LiveId" clId="{F2BA9078-E144-4B1D-9CED-8E8C35DA11B5}" dt="2022-12-18T12:14:50.227" v="3769" actId="255"/>
          <ac:spMkLst>
            <pc:docMk/>
            <pc:sldMk cId="906521815" sldId="344"/>
            <ac:spMk id="16" creationId="{75811467-56CE-7DD2-A20E-28E2831CD4EF}"/>
          </ac:spMkLst>
        </pc:spChg>
        <pc:picChg chg="add del mod">
          <ac:chgData name="Sven-Ake Bjerregaard" userId="abe2225c6551cfc3" providerId="LiveId" clId="{F2BA9078-E144-4B1D-9CED-8E8C35DA11B5}" dt="2022-12-18T12:08:45.396" v="3682" actId="478"/>
          <ac:picMkLst>
            <pc:docMk/>
            <pc:sldMk cId="906521815" sldId="344"/>
            <ac:picMk id="3" creationId="{0DAAA5FF-6AF0-2539-6521-AA8E301DF9A0}"/>
          </ac:picMkLst>
        </pc:picChg>
        <pc:picChg chg="add mod">
          <ac:chgData name="Sven-Ake Bjerregaard" userId="abe2225c6551cfc3" providerId="LiveId" clId="{F2BA9078-E144-4B1D-9CED-8E8C35DA11B5}" dt="2022-12-18T12:13:19.984" v="3748" actId="1076"/>
          <ac:picMkLst>
            <pc:docMk/>
            <pc:sldMk cId="906521815" sldId="344"/>
            <ac:picMk id="9" creationId="{F70AEC57-6FBE-F34E-F036-71F5956B6300}"/>
          </ac:picMkLst>
        </pc:picChg>
        <pc:picChg chg="add mod">
          <ac:chgData name="Sven-Ake Bjerregaard" userId="abe2225c6551cfc3" providerId="LiveId" clId="{F2BA9078-E144-4B1D-9CED-8E8C35DA11B5}" dt="2022-12-18T12:11:39.192" v="3687" actId="1076"/>
          <ac:picMkLst>
            <pc:docMk/>
            <pc:sldMk cId="906521815" sldId="344"/>
            <ac:picMk id="11" creationId="{5E7656D1-A9E8-06B0-CB37-2D358114A625}"/>
          </ac:picMkLst>
        </pc:picChg>
        <pc:picChg chg="add mod">
          <ac:chgData name="Sven-Ake Bjerregaard" userId="abe2225c6551cfc3" providerId="LiveId" clId="{F2BA9078-E144-4B1D-9CED-8E8C35DA11B5}" dt="2022-12-18T12:11:37.247" v="3686" actId="1076"/>
          <ac:picMkLst>
            <pc:docMk/>
            <pc:sldMk cId="906521815" sldId="344"/>
            <ac:picMk id="13" creationId="{4C7E7876-D49C-B477-592B-10D43E9A3E25}"/>
          </ac:picMkLst>
        </pc:picChg>
      </pc:sldChg>
      <pc:sldChg chg="addSp modSp add mod ord">
        <pc:chgData name="Sven-Ake Bjerregaard" userId="abe2225c6551cfc3" providerId="LiveId" clId="{F2BA9078-E144-4B1D-9CED-8E8C35DA11B5}" dt="2023-01-02T13:43:44.377" v="5542" actId="1076"/>
        <pc:sldMkLst>
          <pc:docMk/>
          <pc:sldMk cId="1367084389" sldId="345"/>
        </pc:sldMkLst>
        <pc:spChg chg="mod">
          <ac:chgData name="Sven-Ake Bjerregaard" userId="abe2225c6551cfc3" providerId="LiveId" clId="{F2BA9078-E144-4B1D-9CED-8E8C35DA11B5}" dt="2023-01-02T13:43:13.941" v="5536" actId="1076"/>
          <ac:spMkLst>
            <pc:docMk/>
            <pc:sldMk cId="1367084389" sldId="345"/>
            <ac:spMk id="7" creationId="{FE126BE3-A8BB-4033-AE51-ABCA4C803555}"/>
          </ac:spMkLst>
        </pc:spChg>
        <pc:spChg chg="add mod">
          <ac:chgData name="Sven-Ake Bjerregaard" userId="abe2225c6551cfc3" providerId="LiveId" clId="{F2BA9078-E144-4B1D-9CED-8E8C35DA11B5}" dt="2023-01-02T13:43:27.330" v="5540" actId="403"/>
          <ac:spMkLst>
            <pc:docMk/>
            <pc:sldMk cId="1367084389" sldId="345"/>
            <ac:spMk id="14" creationId="{7B52BBD9-97D4-6D5D-9D5F-E78B97DD6290}"/>
          </ac:spMkLst>
        </pc:spChg>
        <pc:spChg chg="add mod">
          <ac:chgData name="Sven-Ake Bjerregaard" userId="abe2225c6551cfc3" providerId="LiveId" clId="{F2BA9078-E144-4B1D-9CED-8E8C35DA11B5}" dt="2023-01-02T13:43:44.377" v="5542" actId="1076"/>
          <ac:spMkLst>
            <pc:docMk/>
            <pc:sldMk cId="1367084389" sldId="345"/>
            <ac:spMk id="23" creationId="{34DFBFA9-3247-6969-83F5-989347C73235}"/>
          </ac:spMkLst>
        </pc:spChg>
        <pc:picChg chg="add mod">
          <ac:chgData name="Sven-Ake Bjerregaard" userId="abe2225c6551cfc3" providerId="LiveId" clId="{F2BA9078-E144-4B1D-9CED-8E8C35DA11B5}" dt="2023-01-02T13:25:35.344" v="5394" actId="1076"/>
          <ac:picMkLst>
            <pc:docMk/>
            <pc:sldMk cId="1367084389" sldId="345"/>
            <ac:picMk id="3" creationId="{17E89D71-4E87-4A3E-1CB9-9959EE79B393}"/>
          </ac:picMkLst>
        </pc:picChg>
        <pc:picChg chg="add mod">
          <ac:chgData name="Sven-Ake Bjerregaard" userId="abe2225c6551cfc3" providerId="LiveId" clId="{F2BA9078-E144-4B1D-9CED-8E8C35DA11B5}" dt="2023-01-02T13:25:37.455" v="5395" actId="1076"/>
          <ac:picMkLst>
            <pc:docMk/>
            <pc:sldMk cId="1367084389" sldId="345"/>
            <ac:picMk id="9" creationId="{0C49FC2F-4394-B97B-BA02-CEC6CD9FC72F}"/>
          </ac:picMkLst>
        </pc:picChg>
        <pc:picChg chg="add mod">
          <ac:chgData name="Sven-Ake Bjerregaard" userId="abe2225c6551cfc3" providerId="LiveId" clId="{F2BA9078-E144-4B1D-9CED-8E8C35DA11B5}" dt="2023-01-02T13:27:47.397" v="5398" actId="1076"/>
          <ac:picMkLst>
            <pc:docMk/>
            <pc:sldMk cId="1367084389" sldId="345"/>
            <ac:picMk id="11" creationId="{D0B81DA9-EDC0-9944-4694-D36A2E77E232}"/>
          </ac:picMkLst>
        </pc:picChg>
        <pc:picChg chg="add mod">
          <ac:chgData name="Sven-Ake Bjerregaard" userId="abe2225c6551cfc3" providerId="LiveId" clId="{F2BA9078-E144-4B1D-9CED-8E8C35DA11B5}" dt="2023-01-02T13:29:09.566" v="5400" actId="1076"/>
          <ac:picMkLst>
            <pc:docMk/>
            <pc:sldMk cId="1367084389" sldId="345"/>
            <ac:picMk id="13" creationId="{272EBF4D-0B0C-52B3-1EDB-53E22156FD07}"/>
          </ac:picMkLst>
        </pc:picChg>
        <pc:picChg chg="add mod">
          <ac:chgData name="Sven-Ake Bjerregaard" userId="abe2225c6551cfc3" providerId="LiveId" clId="{F2BA9078-E144-4B1D-9CED-8E8C35DA11B5}" dt="2023-01-02T13:33:22.311" v="5439" actId="1076"/>
          <ac:picMkLst>
            <pc:docMk/>
            <pc:sldMk cId="1367084389" sldId="345"/>
            <ac:picMk id="16" creationId="{7B9FE087-B0CB-2238-4E83-A95AC82FE00E}"/>
          </ac:picMkLst>
        </pc:picChg>
        <pc:picChg chg="add mod">
          <ac:chgData name="Sven-Ake Bjerregaard" userId="abe2225c6551cfc3" providerId="LiveId" clId="{F2BA9078-E144-4B1D-9CED-8E8C35DA11B5}" dt="2023-01-02T13:36:21.497" v="5441" actId="1076"/>
          <ac:picMkLst>
            <pc:docMk/>
            <pc:sldMk cId="1367084389" sldId="345"/>
            <ac:picMk id="18" creationId="{1F64E009-F9A3-0CCF-5E9F-D1409FC3CE04}"/>
          </ac:picMkLst>
        </pc:picChg>
        <pc:picChg chg="add mod">
          <ac:chgData name="Sven-Ake Bjerregaard" userId="abe2225c6551cfc3" providerId="LiveId" clId="{F2BA9078-E144-4B1D-9CED-8E8C35DA11B5}" dt="2023-01-02T13:40:41.995" v="5508" actId="1076"/>
          <ac:picMkLst>
            <pc:docMk/>
            <pc:sldMk cId="1367084389" sldId="345"/>
            <ac:picMk id="20" creationId="{20DC3401-9249-4D2F-FD15-922271116A1F}"/>
          </ac:picMkLst>
        </pc:picChg>
        <pc:picChg chg="add mod">
          <ac:chgData name="Sven-Ake Bjerregaard" userId="abe2225c6551cfc3" providerId="LiveId" clId="{F2BA9078-E144-4B1D-9CED-8E8C35DA11B5}" dt="2023-01-02T13:42:35.641" v="5510" actId="1076"/>
          <ac:picMkLst>
            <pc:docMk/>
            <pc:sldMk cId="1367084389" sldId="345"/>
            <ac:picMk id="22" creationId="{AA7BBF41-FEE4-EB68-24A9-14A284FDB40C}"/>
          </ac:picMkLst>
        </pc:picChg>
      </pc:sldChg>
      <pc:sldChg chg="addSp modSp add mod">
        <pc:chgData name="Sven-Ake Bjerregaard" userId="abe2225c6551cfc3" providerId="LiveId" clId="{F2BA9078-E144-4B1D-9CED-8E8C35DA11B5}" dt="2023-01-02T10:14:58.960" v="5387" actId="6549"/>
        <pc:sldMkLst>
          <pc:docMk/>
          <pc:sldMk cId="4177664323" sldId="346"/>
        </pc:sldMkLst>
        <pc:spChg chg="add mod">
          <ac:chgData name="Sven-Ake Bjerregaard" userId="abe2225c6551cfc3" providerId="LiveId" clId="{F2BA9078-E144-4B1D-9CED-8E8C35DA11B5}" dt="2023-01-02T10:14:58.960" v="5387" actId="6549"/>
          <ac:spMkLst>
            <pc:docMk/>
            <pc:sldMk cId="4177664323" sldId="346"/>
            <ac:spMk id="2" creationId="{5191ED50-496A-C922-CB51-88FBF119AE43}"/>
          </ac:spMkLst>
        </pc:spChg>
      </pc:sldChg>
      <pc:sldChg chg="addSp delSp modSp add mod ord">
        <pc:chgData name="Sven-Ake Bjerregaard" userId="abe2225c6551cfc3" providerId="LiveId" clId="{F2BA9078-E144-4B1D-9CED-8E8C35DA11B5}" dt="2023-01-20T11:37:19.023" v="5996" actId="20577"/>
        <pc:sldMkLst>
          <pc:docMk/>
          <pc:sldMk cId="3201852339" sldId="347"/>
        </pc:sldMkLst>
        <pc:spChg chg="add mod">
          <ac:chgData name="Sven-Ake Bjerregaard" userId="abe2225c6551cfc3" providerId="LiveId" clId="{F2BA9078-E144-4B1D-9CED-8E8C35DA11B5}" dt="2023-01-02T10:12:52.613" v="5386" actId="115"/>
          <ac:spMkLst>
            <pc:docMk/>
            <pc:sldMk cId="3201852339" sldId="347"/>
            <ac:spMk id="2" creationId="{4EF268EB-E6B3-9F18-FBEF-B82972BEBC72}"/>
          </ac:spMkLst>
        </pc:spChg>
        <pc:spChg chg="add del mod">
          <ac:chgData name="Sven-Ake Bjerregaard" userId="abe2225c6551cfc3" providerId="LiveId" clId="{F2BA9078-E144-4B1D-9CED-8E8C35DA11B5}" dt="2022-12-18T12:50:06.860" v="4551"/>
          <ac:spMkLst>
            <pc:docMk/>
            <pc:sldMk cId="3201852339" sldId="347"/>
            <ac:spMk id="3" creationId="{E6135F2F-5C13-670C-B3DF-237A13E63C4C}"/>
          </ac:spMkLst>
        </pc:spChg>
        <pc:spChg chg="mod">
          <ac:chgData name="Sven-Ake Bjerregaard" userId="abe2225c6551cfc3" providerId="LiveId" clId="{F2BA9078-E144-4B1D-9CED-8E8C35DA11B5}" dt="2022-12-18T12:50:18.682" v="4555" actId="1076"/>
          <ac:spMkLst>
            <pc:docMk/>
            <pc:sldMk cId="3201852339" sldId="347"/>
            <ac:spMk id="7" creationId="{FE126BE3-A8BB-4033-AE51-ABCA4C803555}"/>
          </ac:spMkLst>
        </pc:spChg>
        <pc:spChg chg="add mod">
          <ac:chgData name="Sven-Ake Bjerregaard" userId="abe2225c6551cfc3" providerId="LiveId" clId="{F2BA9078-E144-4B1D-9CED-8E8C35DA11B5}" dt="2023-01-20T11:37:19.023" v="5996" actId="20577"/>
          <ac:spMkLst>
            <pc:docMk/>
            <pc:sldMk cId="3201852339" sldId="347"/>
            <ac:spMk id="8" creationId="{61629136-7DA2-4FE1-3FB2-7B3ECB41E29D}"/>
          </ac:spMkLst>
        </pc:spChg>
      </pc:sldChg>
      <pc:sldChg chg="addSp modSp add mod ord">
        <pc:chgData name="Sven-Ake Bjerregaard" userId="abe2225c6551cfc3" providerId="LiveId" clId="{F2BA9078-E144-4B1D-9CED-8E8C35DA11B5}" dt="2023-01-02T10:12:39.475" v="5385" actId="115"/>
        <pc:sldMkLst>
          <pc:docMk/>
          <pc:sldMk cId="3434247042" sldId="348"/>
        </pc:sldMkLst>
        <pc:spChg chg="add mod">
          <ac:chgData name="Sven-Ake Bjerregaard" userId="abe2225c6551cfc3" providerId="LiveId" clId="{F2BA9078-E144-4B1D-9CED-8E8C35DA11B5}" dt="2023-01-02T10:12:39.475" v="5385" actId="115"/>
          <ac:spMkLst>
            <pc:docMk/>
            <pc:sldMk cId="3434247042" sldId="348"/>
            <ac:spMk id="2" creationId="{9E12145F-6B86-0BBA-E475-D4F6578E6A9B}"/>
          </ac:spMkLst>
        </pc:spChg>
        <pc:spChg chg="add mod">
          <ac:chgData name="Sven-Ake Bjerregaard" userId="abe2225c6551cfc3" providerId="LiveId" clId="{F2BA9078-E144-4B1D-9CED-8E8C35DA11B5}" dt="2023-01-02T09:53:10.137" v="5380" actId="6549"/>
          <ac:spMkLst>
            <pc:docMk/>
            <pc:sldMk cId="3434247042" sldId="348"/>
            <ac:spMk id="3" creationId="{B5E9DA14-9787-0B7D-2957-F00CD61146E2}"/>
          </ac:spMkLst>
        </pc:spChg>
        <pc:spChg chg="mod">
          <ac:chgData name="Sven-Ake Bjerregaard" userId="abe2225c6551cfc3" providerId="LiveId" clId="{F2BA9078-E144-4B1D-9CED-8E8C35DA11B5}" dt="2022-12-18T12:43:56.685" v="4243" actId="1076"/>
          <ac:spMkLst>
            <pc:docMk/>
            <pc:sldMk cId="3434247042" sldId="348"/>
            <ac:spMk id="7" creationId="{FE126BE3-A8BB-4033-AE51-ABCA4C803555}"/>
          </ac:spMkLst>
        </pc:spChg>
      </pc:sldChg>
      <pc:sldChg chg="addSp modSp add mod">
        <pc:chgData name="Sven-Ake Bjerregaard" userId="abe2225c6551cfc3" providerId="LiveId" clId="{F2BA9078-E144-4B1D-9CED-8E8C35DA11B5}" dt="2022-12-18T13:12:46.320" v="5236" actId="20577"/>
        <pc:sldMkLst>
          <pc:docMk/>
          <pc:sldMk cId="1520080814" sldId="349"/>
        </pc:sldMkLst>
        <pc:spChg chg="add mod">
          <ac:chgData name="Sven-Ake Bjerregaard" userId="abe2225c6551cfc3" providerId="LiveId" clId="{F2BA9078-E144-4B1D-9CED-8E8C35DA11B5}" dt="2022-12-18T13:12:46.320" v="5236" actId="20577"/>
          <ac:spMkLst>
            <pc:docMk/>
            <pc:sldMk cId="1520080814" sldId="349"/>
            <ac:spMk id="2" creationId="{C1CF1447-5B2F-23AC-3305-8CFD36647223}"/>
          </ac:spMkLst>
        </pc:spChg>
        <pc:spChg chg="add mod">
          <ac:chgData name="Sven-Ake Bjerregaard" userId="abe2225c6551cfc3" providerId="LiveId" clId="{F2BA9078-E144-4B1D-9CED-8E8C35DA11B5}" dt="2022-12-18T13:12:14.459" v="5225" actId="20577"/>
          <ac:spMkLst>
            <pc:docMk/>
            <pc:sldMk cId="1520080814" sldId="349"/>
            <ac:spMk id="9" creationId="{924B8A18-BB30-4401-55EB-147A5923A21D}"/>
          </ac:spMkLst>
        </pc:spChg>
        <pc:picChg chg="add mod">
          <ac:chgData name="Sven-Ake Bjerregaard" userId="abe2225c6551cfc3" providerId="LiveId" clId="{F2BA9078-E144-4B1D-9CED-8E8C35DA11B5}" dt="2022-12-18T13:09:27.077" v="5039" actId="1076"/>
          <ac:picMkLst>
            <pc:docMk/>
            <pc:sldMk cId="1520080814" sldId="349"/>
            <ac:picMk id="8" creationId="{96CDD413-6DEA-A5DE-32FB-5DC1142780A3}"/>
          </ac:picMkLst>
        </pc:picChg>
      </pc:sldChg>
      <pc:sldChg chg="add">
        <pc:chgData name="Sven-Ake Bjerregaard" userId="abe2225c6551cfc3" providerId="LiveId" clId="{F2BA9078-E144-4B1D-9CED-8E8C35DA11B5}" dt="2023-01-11T14:31:33.090" v="5876" actId="2890"/>
        <pc:sldMkLst>
          <pc:docMk/>
          <pc:sldMk cId="509551992" sldId="350"/>
        </pc:sldMkLst>
      </pc:sldChg>
      <pc:sldChg chg="add">
        <pc:chgData name="Sven-Ake Bjerregaard" userId="abe2225c6551cfc3" providerId="LiveId" clId="{F2BA9078-E144-4B1D-9CED-8E8C35DA11B5}" dt="2023-01-11T14:31:37.672" v="5877" actId="2890"/>
        <pc:sldMkLst>
          <pc:docMk/>
          <pc:sldMk cId="2290554656" sldId="351"/>
        </pc:sldMkLst>
      </pc:sldChg>
      <pc:sldChg chg="add">
        <pc:chgData name="Sven-Ake Bjerregaard" userId="abe2225c6551cfc3" providerId="LiveId" clId="{F2BA9078-E144-4B1D-9CED-8E8C35DA11B5}" dt="2023-01-11T14:31:39.839" v="5878" actId="2890"/>
        <pc:sldMkLst>
          <pc:docMk/>
          <pc:sldMk cId="670525953" sldId="352"/>
        </pc:sldMkLst>
      </pc:sldChg>
      <pc:sldChg chg="add">
        <pc:chgData name="Sven-Ake Bjerregaard" userId="abe2225c6551cfc3" providerId="LiveId" clId="{F2BA9078-E144-4B1D-9CED-8E8C35DA11B5}" dt="2023-01-11T14:31:42.525" v="5879" actId="2890"/>
        <pc:sldMkLst>
          <pc:docMk/>
          <pc:sldMk cId="82042580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4B465-F95C-4447-857A-F6314D990360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3CDB-1643-4A85-BFD6-EE5FC298C6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8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573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107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004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096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442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55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161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762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025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480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928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545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960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511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413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278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878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778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370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371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178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36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92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981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22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72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4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50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47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2213AD-C8F8-4053-B58B-CAB775EC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82EE086-663A-4408-91E1-75D0C2157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9FF51-D93F-428F-A224-8ED61F6F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A7E1-27C4-47C7-B8C4-27A78415D2A8}" type="datetime3">
              <a:rPr lang="en-US" smtClean="0"/>
              <a:t>20 January 2023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FF319F-6644-4D6A-8D48-6410B298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2A08DF-034D-4865-BBFA-DE04590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5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387343-B044-415D-90ED-42016BDD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FDDF641-C809-4E08-A3D0-893C4E388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4E436F-E0AA-4A0D-9C05-543829A9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90F4-95D5-49BC-A4F8-6E3B9F9BF78F}" type="datetime3">
              <a:rPr lang="en-US" smtClean="0"/>
              <a:t>20 January 2023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2AC3B8-CE6B-4B2C-A9C4-BD5F2FC4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9686F6-58FD-4927-A807-92EC6815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0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ED2369F-8612-490A-8688-A3C82ABA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BD5873-4B66-4E2D-8C76-8C099634E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5253EA-8CB2-4537-9391-1F260ED9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7F6B-C5A0-42D4-BB95-9F0374537D30}" type="datetime3">
              <a:rPr lang="en-US" smtClean="0"/>
              <a:t>20 January 2023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B70A3F-B911-48CE-88BE-A03F26B0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669CB7-D7CA-4E8A-A79C-5DE4C91A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54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380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954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382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693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4573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6742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3643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506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8D941-2DDC-4401-BF9E-B467C03E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8736D5-ED5F-4419-96B1-87D374984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CD24DC-DD69-4AE8-BA10-DCC4E4F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D09-381F-44DB-8CB9-70C0E04C83CD}" type="datetime3">
              <a:rPr lang="en-US" smtClean="0"/>
              <a:t>20 January 2023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A146B-41C4-4D21-99C5-4DB8C72C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487C1D-7726-4FFA-9EA7-209491BE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685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31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798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148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469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132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585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812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2031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0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B14F9-0CD9-42A1-B907-FDEAA7AB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458BC3-80C2-4E59-8EA2-852B9B13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8C139A-554B-4E27-A23D-484531C6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A05D-D359-40CA-A4E9-3AC1460D73C4}" type="datetime3">
              <a:rPr lang="en-US" smtClean="0"/>
              <a:t>20 January 2023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9B628C-E7FD-4806-98EA-20CD26D6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1C4A93-4622-4B71-9094-EA712F96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90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8547D-1B49-4E00-86D1-8ABD4D24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8FF4CD-F442-4B11-9842-606DB5C00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A5C7D6A-C18B-4CD7-9095-C87984912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03436D9-B684-42D6-A3F6-3D2F29B7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7EC5-6ECC-4562-AFB2-12484368A456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FF304D9-ADFC-4174-953D-FF267A2C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9EEA78-ED72-4E88-9398-CC03863C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53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8C79DA-D9FB-4E35-88C2-28C255F6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BF36F2-DFBD-4D0C-AD99-879D4751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DA84B06-DC5F-445C-B6FD-E96D58EF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C74BC1E-A7C9-4841-9BC6-70DF1FF85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741CB23-D936-4F84-AA45-05EE7A24F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1387D7B-A102-4EAC-94DF-C34706C6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6CBB-A4E5-4A17-98BD-0EC124C5319C}" type="datetime3">
              <a:rPr lang="en-US" smtClean="0"/>
              <a:t>20 January 2023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BA8E63F-B7CB-4F9E-83CB-ECCBB60D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CBE18E4-0B91-46E9-BD45-28E8B357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36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B8216-A7B8-479B-A25A-9FBF6836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DA5E3C-760B-4E68-A5D5-CA5F70F9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C135-3680-4A0D-A1EA-2FBF819672F3}" type="datetime3">
              <a:rPr lang="en-US" smtClean="0"/>
              <a:t>20 January 2023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B893D2F-86E2-4F2A-A4DC-4A6021E4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2D85251-3FD1-43A7-8FB2-F4D008C1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8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4279CB2-A71E-4CFB-B0F0-6123D4AA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0589-0CEF-4BAA-B080-0A0CE1984ACC}" type="datetime3">
              <a:rPr lang="en-US" smtClean="0"/>
              <a:t>20 January 2023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70D97A-6C4D-427D-8BCF-3A676795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23DB0D-1BA7-44D9-8BB0-4BA31676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96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68F7E8-421E-43EA-8008-52847588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22EABF-732F-4A72-B3B4-C15761A7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87B516-4D3F-45B2-A0F4-04DE208E7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EB255F-B0E8-4566-8BA9-FCD86EBC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92CE-62E1-48A0-B45A-17F636503A83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BBE27E-B789-4158-AFBC-D7B3B74E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B77C73-B63B-4C6D-8D85-BBF27361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6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222ED-61D2-491E-B8C2-200E6C8F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5409D50-31F9-4D0D-BE52-BB756377B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59050D-9755-4D72-973D-989B5F0B3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4D4AF0-2A70-454F-985B-84CC8BD8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1111-58A2-46F5-A30B-CF5548C2DE55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9C25DBB-417A-42EA-9118-50B27F13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BEC7CCD-52FB-4434-ABD7-59B175E2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6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CD8D0D-9F86-4141-80F9-FDBBFD85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2765F5-338B-4CB7-950A-328AA8E8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2B318E-1A2A-4EAF-9001-CE71B8743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07A8-AA07-4544-AD7A-B4A8EA264A4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8A138A-555A-481A-A63C-AE3EF05ED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6C6EF2-C62A-4B15-B4AA-5BE92CE02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32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8810712-5C79-4613-A5F1-F17BEC2C5C98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713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25B60-5235-4F43-B659-C3D0292C3D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b="81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bg2">
              <a:lumMod val="75000"/>
            </a:schemeClr>
          </a:solidFill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AC3D1-3CBA-4D0E-9AC3-7396DDA7C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222" y="4246692"/>
            <a:ext cx="8856059" cy="1064597"/>
          </a:xfrm>
        </p:spPr>
        <p:txBody>
          <a:bodyPr>
            <a:normAutofit fontScale="90000"/>
          </a:bodyPr>
          <a:lstStyle/>
          <a:p>
            <a:r>
              <a:rPr lang="sv-SE" sz="5400" dirty="0" err="1">
                <a:solidFill>
                  <a:schemeClr val="tx1"/>
                </a:solidFill>
              </a:rPr>
              <a:t>Raise</a:t>
            </a:r>
            <a:r>
              <a:rPr lang="sv-SE" sz="5400" dirty="0">
                <a:solidFill>
                  <a:schemeClr val="tx1"/>
                </a:solidFill>
              </a:rPr>
              <a:t> </a:t>
            </a:r>
            <a:r>
              <a:rPr lang="sv-SE" sz="5400" dirty="0" err="1">
                <a:solidFill>
                  <a:schemeClr val="tx1"/>
                </a:solidFill>
              </a:rPr>
              <a:t>Responders</a:t>
            </a:r>
            <a:r>
              <a:rPr lang="sv-SE" sz="5400" dirty="0">
                <a:solidFill>
                  <a:schemeClr val="tx1"/>
                </a:solidFill>
              </a:rPr>
              <a:t> Major.</a:t>
            </a:r>
            <a:br>
              <a:rPr lang="sv-SE" sz="5400" dirty="0">
                <a:solidFill>
                  <a:schemeClr val="tx1"/>
                </a:solidFill>
              </a:rPr>
            </a:br>
            <a:r>
              <a:rPr lang="sv-SE" sz="5400" dirty="0" err="1">
                <a:solidFill>
                  <a:schemeClr val="tx1"/>
                </a:solidFill>
              </a:rPr>
              <a:t>When</a:t>
            </a:r>
            <a:r>
              <a:rPr lang="sv-SE" dirty="0">
                <a:solidFill>
                  <a:schemeClr val="tx1"/>
                </a:solidFill>
              </a:rPr>
              <a:t>,</a:t>
            </a:r>
            <a:r>
              <a:rPr lang="sv-SE" sz="5400" dirty="0">
                <a:solidFill>
                  <a:schemeClr val="tx1"/>
                </a:solidFill>
              </a:rPr>
              <a:t> </a:t>
            </a:r>
            <a:r>
              <a:rPr lang="sv-SE" sz="5400" dirty="0" err="1">
                <a:solidFill>
                  <a:schemeClr val="tx1"/>
                </a:solidFill>
              </a:rPr>
              <a:t>Why</a:t>
            </a:r>
            <a:r>
              <a:rPr lang="sv-SE" sz="5400" dirty="0">
                <a:solidFill>
                  <a:schemeClr val="tx1"/>
                </a:solidFill>
              </a:rPr>
              <a:t> and </a:t>
            </a:r>
            <a:r>
              <a:rPr lang="sv-SE" sz="5400" dirty="0" err="1">
                <a:solidFill>
                  <a:schemeClr val="tx1"/>
                </a:solidFill>
              </a:rPr>
              <a:t>How</a:t>
            </a:r>
            <a:r>
              <a:rPr lang="sv-SE" sz="5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7ABBA-FE0C-41BD-B11A-5DCA1FA4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3" t="38761" r="24219" b="18471"/>
          <a:stretch/>
        </p:blipFill>
        <p:spPr>
          <a:xfrm>
            <a:off x="5057774" y="676591"/>
            <a:ext cx="6276975" cy="2893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B386A-440B-4627-9FED-C445ABF2BE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50000" t="24722" r="32031" b="65278"/>
          <a:stretch/>
        </p:blipFill>
        <p:spPr>
          <a:xfrm>
            <a:off x="8318347" y="5543392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10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90CC9D4-3401-F784-376E-856CFC9FDE54}"/>
              </a:ext>
            </a:extLst>
          </p:cNvPr>
          <p:cNvSpPr txBox="1"/>
          <p:nvPr/>
        </p:nvSpPr>
        <p:spPr>
          <a:xfrm>
            <a:off x="1219200" y="530942"/>
            <a:ext cx="86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 err="1"/>
              <a:t>When</a:t>
            </a:r>
            <a:r>
              <a:rPr lang="sv-SE" sz="3600" dirty="0"/>
              <a:t> do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raise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3-c support?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13121E2-8A1F-1D0E-A5B0-3895E6036D9D}"/>
              </a:ext>
            </a:extLst>
          </p:cNvPr>
          <p:cNvSpPr txBox="1"/>
          <p:nvPr/>
        </p:nvSpPr>
        <p:spPr>
          <a:xfrm>
            <a:off x="1219200" y="1343135"/>
            <a:ext cx="10127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800" dirty="0" err="1"/>
              <a:t>When</a:t>
            </a:r>
            <a:r>
              <a:rPr lang="sv-SE" sz="2800" dirty="0"/>
              <a:t>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have</a:t>
            </a:r>
            <a:r>
              <a:rPr lang="sv-SE" sz="2800" dirty="0"/>
              <a:t> an </a:t>
            </a:r>
            <a:r>
              <a:rPr lang="sv-SE" sz="2800" dirty="0" err="1"/>
              <a:t>unbalanced</a:t>
            </a:r>
            <a:r>
              <a:rPr lang="sv-SE" sz="2800" dirty="0"/>
              <a:t> hand!</a:t>
            </a:r>
          </a:p>
          <a:p>
            <a:pPr algn="l"/>
            <a:r>
              <a:rPr lang="sv-SE" sz="2800" dirty="0" err="1"/>
              <a:t>Don´t</a:t>
            </a:r>
            <a:r>
              <a:rPr lang="sv-SE" sz="2800" dirty="0"/>
              <a:t> </a:t>
            </a:r>
            <a:r>
              <a:rPr lang="sv-SE" sz="2800" dirty="0" err="1"/>
              <a:t>raise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a bal hand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scattered</a:t>
            </a:r>
            <a:r>
              <a:rPr lang="sv-SE" sz="2800" dirty="0"/>
              <a:t> </a:t>
            </a:r>
            <a:r>
              <a:rPr lang="sv-SE" sz="2800" dirty="0" err="1"/>
              <a:t>values</a:t>
            </a:r>
            <a:r>
              <a:rPr lang="sv-SE" sz="2800" dirty="0"/>
              <a:t> </a:t>
            </a:r>
            <a:r>
              <a:rPr lang="sv-SE" sz="2800" dirty="0" err="1"/>
              <a:t>without</a:t>
            </a:r>
            <a:r>
              <a:rPr lang="sv-SE" sz="2800" dirty="0"/>
              <a:t> a 5-c </a:t>
            </a:r>
            <a:r>
              <a:rPr lang="sv-SE" sz="2800" dirty="0" err="1"/>
              <a:t>suit</a:t>
            </a:r>
            <a:r>
              <a:rPr lang="sv-SE" sz="2800" dirty="0"/>
              <a:t>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94220F9-93A0-7532-BC5D-0C699C27B22F}"/>
              </a:ext>
            </a:extLst>
          </p:cNvPr>
          <p:cNvSpPr txBox="1"/>
          <p:nvPr/>
        </p:nvSpPr>
        <p:spPr>
          <a:xfrm>
            <a:off x="1629027" y="2357473"/>
            <a:ext cx="160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1NT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E4F1DC-7F45-51C4-11C3-84DCE5FBF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309" y="2689399"/>
            <a:ext cx="1810003" cy="2619741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0A92B611-3B4A-B6E1-98CC-20310AD61C02}"/>
              </a:ext>
            </a:extLst>
          </p:cNvPr>
          <p:cNvSpPr txBox="1"/>
          <p:nvPr/>
        </p:nvSpPr>
        <p:spPr>
          <a:xfrm>
            <a:off x="3185651" y="2321882"/>
            <a:ext cx="170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2H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0E992783-C519-E3C2-9572-150188D7A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762" y="2689399"/>
            <a:ext cx="1800476" cy="2619741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B95AC139-385E-E099-01EC-988631FC8294}"/>
              </a:ext>
            </a:extLst>
          </p:cNvPr>
          <p:cNvSpPr txBox="1"/>
          <p:nvPr/>
        </p:nvSpPr>
        <p:spPr>
          <a:xfrm>
            <a:off x="5195762" y="2338871"/>
            <a:ext cx="180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2H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440EE873-82FE-D09D-73D3-9DC2E7261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88" y="2702095"/>
            <a:ext cx="1800476" cy="2629267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37362720-A401-9D26-8E84-1DD7B65422B8}"/>
              </a:ext>
            </a:extLst>
          </p:cNvPr>
          <p:cNvSpPr txBox="1"/>
          <p:nvPr/>
        </p:nvSpPr>
        <p:spPr>
          <a:xfrm>
            <a:off x="7026747" y="2351567"/>
            <a:ext cx="155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2H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CC4B042A-AEA5-D90C-FF5B-5C17F0399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203" y="2678480"/>
            <a:ext cx="1781424" cy="2629267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39305062-B511-EA28-06FC-B2A321ED5DA4}"/>
              </a:ext>
            </a:extLst>
          </p:cNvPr>
          <p:cNvSpPr txBox="1"/>
          <p:nvPr/>
        </p:nvSpPr>
        <p:spPr>
          <a:xfrm>
            <a:off x="9143203" y="2351567"/>
            <a:ext cx="163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2H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A1A69ACD-F431-3E51-58F3-94F2C5401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002" y="2678480"/>
            <a:ext cx="1838582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3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BA7B0BD-1C6A-E8E9-EF86-88FF627BC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998" y="1471339"/>
            <a:ext cx="1810003" cy="391532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634A0BCA-D430-F3FD-22C3-54633ADE2E7F}"/>
              </a:ext>
            </a:extLst>
          </p:cNvPr>
          <p:cNvSpPr txBox="1"/>
          <p:nvPr/>
        </p:nvSpPr>
        <p:spPr>
          <a:xfrm>
            <a:off x="1887793" y="695911"/>
            <a:ext cx="689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/>
              <a:t>South has a NT </a:t>
            </a:r>
            <a:r>
              <a:rPr lang="sv-SE" sz="2400" dirty="0" err="1"/>
              <a:t>oriented</a:t>
            </a:r>
            <a:r>
              <a:rPr lang="sv-SE" sz="2400" dirty="0"/>
              <a:t> hand, so </a:t>
            </a:r>
            <a:r>
              <a:rPr lang="sv-SE" sz="2400" dirty="0" err="1"/>
              <a:t>he</a:t>
            </a:r>
            <a:r>
              <a:rPr lang="sv-SE" sz="2400" dirty="0"/>
              <a:t> </a:t>
            </a:r>
            <a:r>
              <a:rPr lang="sv-SE" sz="2400" dirty="0" err="1"/>
              <a:t>should</a:t>
            </a:r>
            <a:r>
              <a:rPr lang="sv-SE" sz="2400" dirty="0"/>
              <a:t> </a:t>
            </a:r>
            <a:r>
              <a:rPr lang="sv-SE" sz="2400" dirty="0" err="1"/>
              <a:t>bid</a:t>
            </a:r>
            <a:r>
              <a:rPr lang="sv-SE" sz="2400" dirty="0"/>
              <a:t> 1NT</a:t>
            </a:r>
          </a:p>
        </p:txBody>
      </p:sp>
    </p:spTree>
    <p:extLst>
      <p:ext uri="{BB962C8B-B14F-4D97-AF65-F5344CB8AC3E}">
        <p14:creationId xmlns:p14="http://schemas.microsoft.com/office/powerpoint/2010/main" val="47190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0" y="539496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E89D71-4E87-4A3E-1CB9-9959EE79B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50" y="1168719"/>
            <a:ext cx="1790950" cy="129558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C49FC2F-4394-B97B-BA02-CEC6CD9FC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561" y="1168719"/>
            <a:ext cx="1800476" cy="129558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0B81DA9-EDC0-9944-4694-D36A2E77E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798" y="1159193"/>
            <a:ext cx="1810003" cy="130510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2EBF4D-0B0C-52B3-1EDB-53E22156F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880" y="1168719"/>
            <a:ext cx="1819529" cy="1314633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B52BBD9-97D4-6D5D-9D5F-E78B97DD6290}"/>
              </a:ext>
            </a:extLst>
          </p:cNvPr>
          <p:cNvSpPr txBox="1"/>
          <p:nvPr/>
        </p:nvSpPr>
        <p:spPr>
          <a:xfrm>
            <a:off x="418850" y="393291"/>
            <a:ext cx="843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oriented</a:t>
            </a:r>
            <a:r>
              <a:rPr lang="sv-SE" sz="3600" dirty="0"/>
              <a:t> hands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B9FE087-B0CB-2238-4E83-A95AC82FE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50" y="3814208"/>
            <a:ext cx="1790950" cy="133368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F64E009-F9A3-0CCF-5E9F-D1409FC3C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878" y="3814208"/>
            <a:ext cx="1781424" cy="127652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20DC3401-9249-4D2F-FD15-922271116A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1380" y="3790392"/>
            <a:ext cx="1790950" cy="132416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AA7BBF41-FEE4-EB68-24A9-14A284FDB4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8414" y="3760580"/>
            <a:ext cx="1762371" cy="1295581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34DFBFA9-3247-6969-83F5-989347C73235}"/>
              </a:ext>
            </a:extLst>
          </p:cNvPr>
          <p:cNvSpPr txBox="1"/>
          <p:nvPr/>
        </p:nvSpPr>
        <p:spPr>
          <a:xfrm>
            <a:off x="838200" y="2825789"/>
            <a:ext cx="713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NT </a:t>
            </a:r>
            <a:r>
              <a:rPr lang="sv-SE" sz="3600" dirty="0" err="1"/>
              <a:t>oriented</a:t>
            </a:r>
            <a:r>
              <a:rPr lang="sv-SE" sz="3600" dirty="0"/>
              <a:t> hands</a:t>
            </a:r>
          </a:p>
        </p:txBody>
      </p:sp>
    </p:spTree>
    <p:extLst>
      <p:ext uri="{BB962C8B-B14F-4D97-AF65-F5344CB8AC3E}">
        <p14:creationId xmlns:p14="http://schemas.microsoft.com/office/powerpoint/2010/main" val="136708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1" y="363794"/>
            <a:ext cx="10989613" cy="58266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6656CDF-E6E3-240F-D1A8-A56C1CDFBA34}"/>
              </a:ext>
            </a:extLst>
          </p:cNvPr>
          <p:cNvSpPr txBox="1"/>
          <p:nvPr/>
        </p:nvSpPr>
        <p:spPr>
          <a:xfrm>
            <a:off x="1602658" y="540774"/>
            <a:ext cx="803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/>
              <a:t>West has a </a:t>
            </a:r>
            <a:r>
              <a:rPr lang="sv-SE" sz="2400" dirty="0" err="1"/>
              <a:t>typical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 </a:t>
            </a:r>
            <a:r>
              <a:rPr lang="sv-SE" sz="2400" dirty="0" err="1"/>
              <a:t>oriented</a:t>
            </a:r>
            <a:r>
              <a:rPr lang="sv-SE" sz="2400" dirty="0"/>
              <a:t> hand. 7♣ is on </a:t>
            </a:r>
            <a:r>
              <a:rPr lang="sv-SE" sz="2400" dirty="0" err="1"/>
              <a:t>without</a:t>
            </a:r>
            <a:r>
              <a:rPr lang="sv-SE" sz="2400" dirty="0"/>
              <a:t> a ♠ </a:t>
            </a:r>
            <a:r>
              <a:rPr lang="sv-SE" sz="2400" dirty="0" err="1"/>
              <a:t>lead</a:t>
            </a:r>
            <a:endParaRPr lang="sv-SE" sz="2400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FBBA725-6F24-F08E-A578-ED87A9DB5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16" y="1002438"/>
            <a:ext cx="8087968" cy="53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1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14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1584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E12145F-6B86-0BBA-E475-D4F6578E6A9B}"/>
              </a:ext>
            </a:extLst>
          </p:cNvPr>
          <p:cNvSpPr txBox="1"/>
          <p:nvPr/>
        </p:nvSpPr>
        <p:spPr>
          <a:xfrm>
            <a:off x="1654278" y="411480"/>
            <a:ext cx="685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u="sng" dirty="0"/>
              <a:t>PRO:s on </a:t>
            </a:r>
            <a:r>
              <a:rPr lang="sv-SE" sz="3600" u="sng" dirty="0" err="1"/>
              <a:t>raising</a:t>
            </a:r>
            <a:r>
              <a:rPr lang="sv-SE" sz="3600" u="sng" dirty="0"/>
              <a:t> </a:t>
            </a:r>
            <a:r>
              <a:rPr lang="sv-SE" sz="3600" u="sng" dirty="0" err="1"/>
              <a:t>with</a:t>
            </a:r>
            <a:r>
              <a:rPr lang="sv-SE" sz="3600" u="sng" dirty="0"/>
              <a:t> 3-c support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E9DA14-9787-0B7D-2957-F00CD61146E2}"/>
              </a:ext>
            </a:extLst>
          </p:cNvPr>
          <p:cNvSpPr txBox="1"/>
          <p:nvPr/>
        </p:nvSpPr>
        <p:spPr>
          <a:xfrm>
            <a:off x="1510480" y="1598774"/>
            <a:ext cx="91710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/>
              <a:t>Partner </a:t>
            </a:r>
            <a:r>
              <a:rPr lang="sv-SE" sz="3600" dirty="0" err="1"/>
              <a:t>may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5. </a:t>
            </a:r>
            <a:r>
              <a:rPr lang="sv-SE" sz="3600" dirty="0" err="1"/>
              <a:t>Trump</a:t>
            </a:r>
            <a:r>
              <a:rPr lang="sv-SE" sz="3600" dirty="0"/>
              <a:t>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found</a:t>
            </a:r>
            <a:r>
              <a:rPr lang="sv-SE" sz="3600" dirty="0"/>
              <a:t>!</a:t>
            </a:r>
          </a:p>
          <a:p>
            <a:pPr algn="l"/>
            <a:r>
              <a:rPr lang="sv-SE" sz="3600" dirty="0"/>
              <a:t>Partner </a:t>
            </a:r>
            <a:r>
              <a:rPr lang="sv-SE" sz="3600" dirty="0" err="1"/>
              <a:t>may</a:t>
            </a:r>
            <a:r>
              <a:rPr lang="sv-SE" sz="3600" dirty="0"/>
              <a:t> not </a:t>
            </a:r>
            <a:r>
              <a:rPr lang="sv-SE" sz="3600" dirty="0" err="1"/>
              <a:t>dare</a:t>
            </a:r>
            <a:r>
              <a:rPr lang="sv-SE" sz="3600" dirty="0"/>
              <a:t> to </a:t>
            </a:r>
            <a:r>
              <a:rPr lang="sv-SE" sz="3600" dirty="0" err="1"/>
              <a:t>rebid</a:t>
            </a:r>
            <a:r>
              <a:rPr lang="sv-SE" sz="3600" dirty="0"/>
              <a:t> </a:t>
            </a:r>
            <a:r>
              <a:rPr lang="sv-SE" sz="3600" dirty="0" err="1"/>
              <a:t>his</a:t>
            </a:r>
            <a:r>
              <a:rPr lang="sv-SE" sz="3600" dirty="0"/>
              <a:t> Major </a:t>
            </a:r>
            <a:r>
              <a:rPr lang="sv-SE" sz="3600" dirty="0" err="1"/>
              <a:t>with</a:t>
            </a:r>
            <a:r>
              <a:rPr lang="sv-SE" sz="3600" dirty="0"/>
              <a:t> </a:t>
            </a:r>
            <a:r>
              <a:rPr lang="sv-SE" sz="3600" dirty="0" err="1"/>
              <a:t>only</a:t>
            </a:r>
            <a:r>
              <a:rPr lang="sv-SE" sz="3600" dirty="0"/>
              <a:t> 5-card</a:t>
            </a:r>
          </a:p>
          <a:p>
            <a:pPr algn="l"/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an </a:t>
            </a:r>
            <a:r>
              <a:rPr lang="sv-SE" sz="3600" dirty="0" err="1"/>
              <a:t>unbalanced</a:t>
            </a:r>
            <a:r>
              <a:rPr lang="sv-SE" sz="3600" dirty="0"/>
              <a:t>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oriented</a:t>
            </a:r>
            <a:r>
              <a:rPr lang="sv-SE" sz="3600" dirty="0"/>
              <a:t> hand, </a:t>
            </a:r>
            <a:r>
              <a:rPr lang="sv-SE" sz="3600" dirty="0" err="1"/>
              <a:t>perhaps</a:t>
            </a:r>
            <a:r>
              <a:rPr lang="sv-SE" sz="3600" dirty="0"/>
              <a:t> a </a:t>
            </a:r>
            <a:r>
              <a:rPr lang="sv-SE" sz="3600" dirty="0" err="1"/>
              <a:t>weak</a:t>
            </a:r>
            <a:r>
              <a:rPr lang="sv-SE" sz="3600" dirty="0"/>
              <a:t> </a:t>
            </a:r>
            <a:r>
              <a:rPr lang="sv-SE" sz="3600" dirty="0" err="1"/>
              <a:t>doubleton</a:t>
            </a:r>
            <a:r>
              <a:rPr lang="sv-SE" sz="3600" dirty="0"/>
              <a:t> </a:t>
            </a:r>
            <a:r>
              <a:rPr lang="sv-SE" sz="3600" dirty="0" err="1"/>
              <a:t>where</a:t>
            </a:r>
            <a:r>
              <a:rPr lang="sv-SE" sz="3600" dirty="0"/>
              <a:t> </a:t>
            </a:r>
            <a:r>
              <a:rPr lang="sv-SE" sz="3600" dirty="0" err="1"/>
              <a:t>where</a:t>
            </a:r>
            <a:r>
              <a:rPr lang="sv-SE" sz="3600" dirty="0"/>
              <a:t> a 4-3 part score is </a:t>
            </a:r>
            <a:r>
              <a:rPr lang="sv-SE" sz="3600" dirty="0" err="1"/>
              <a:t>better</a:t>
            </a:r>
            <a:r>
              <a:rPr lang="sv-SE" sz="3600" dirty="0"/>
              <a:t> </a:t>
            </a:r>
            <a:r>
              <a:rPr lang="sv-SE" sz="3600" dirty="0" err="1"/>
              <a:t>than</a:t>
            </a:r>
            <a:r>
              <a:rPr lang="sv-SE" sz="3600" dirty="0"/>
              <a:t> 1 NT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424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15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124968" y="759904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F268EB-E6B3-9F18-FBEF-B82972BEBC72}"/>
              </a:ext>
            </a:extLst>
          </p:cNvPr>
          <p:cNvSpPr txBox="1"/>
          <p:nvPr/>
        </p:nvSpPr>
        <p:spPr>
          <a:xfrm>
            <a:off x="2023806" y="434502"/>
            <a:ext cx="710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u="sng" dirty="0" err="1"/>
              <a:t>Cons</a:t>
            </a:r>
            <a:r>
              <a:rPr lang="sv-SE" sz="3600" u="sng" dirty="0"/>
              <a:t> on </a:t>
            </a:r>
            <a:r>
              <a:rPr lang="sv-SE" sz="3600" u="sng" dirty="0" err="1"/>
              <a:t>raising</a:t>
            </a:r>
            <a:r>
              <a:rPr lang="sv-SE" sz="3600" u="sng" dirty="0"/>
              <a:t> </a:t>
            </a:r>
            <a:r>
              <a:rPr lang="sv-SE" sz="3600" u="sng" dirty="0" err="1"/>
              <a:t>with</a:t>
            </a:r>
            <a:r>
              <a:rPr lang="sv-SE" sz="3600" u="sng" dirty="0"/>
              <a:t> </a:t>
            </a:r>
            <a:r>
              <a:rPr lang="sv-SE" sz="3600" u="sng" dirty="0" err="1"/>
              <a:t>only</a:t>
            </a:r>
            <a:r>
              <a:rPr lang="sv-SE" sz="3600" u="sng" dirty="0"/>
              <a:t> 3-c support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1629136-7DA2-4FE1-3FB2-7B3ECB41E29D}"/>
              </a:ext>
            </a:extLst>
          </p:cNvPr>
          <p:cNvSpPr txBox="1"/>
          <p:nvPr/>
        </p:nvSpPr>
        <p:spPr>
          <a:xfrm>
            <a:off x="436880" y="1406235"/>
            <a:ext cx="11318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/>
              <a:t>Partner has a </a:t>
            </a:r>
            <a:r>
              <a:rPr lang="sv-SE" sz="3600" dirty="0" err="1"/>
              <a:t>weak</a:t>
            </a:r>
            <a:r>
              <a:rPr lang="sv-SE" sz="3600" dirty="0"/>
              <a:t> 4-c </a:t>
            </a:r>
            <a:r>
              <a:rPr lang="sv-SE" sz="3600" dirty="0" err="1"/>
              <a:t>suit</a:t>
            </a:r>
            <a:r>
              <a:rPr lang="sv-SE" sz="3600" dirty="0"/>
              <a:t> and 1NT </a:t>
            </a:r>
            <a:r>
              <a:rPr lang="sv-SE" sz="3600" dirty="0" err="1"/>
              <a:t>would</a:t>
            </a:r>
            <a:r>
              <a:rPr lang="sv-SE" sz="3600" dirty="0"/>
              <a:t> be a </a:t>
            </a:r>
            <a:r>
              <a:rPr lang="sv-SE" sz="3600" dirty="0" err="1"/>
              <a:t>much</a:t>
            </a:r>
            <a:r>
              <a:rPr lang="sv-SE" sz="3600" dirty="0"/>
              <a:t> </a:t>
            </a:r>
            <a:r>
              <a:rPr lang="sv-SE" sz="3600" dirty="0" err="1"/>
              <a:t>better</a:t>
            </a:r>
            <a:r>
              <a:rPr lang="sv-SE" sz="3600" dirty="0"/>
              <a:t> </a:t>
            </a:r>
            <a:r>
              <a:rPr lang="sv-SE" sz="3600" dirty="0" err="1"/>
              <a:t>contract</a:t>
            </a:r>
            <a:endParaRPr lang="sv-SE" sz="3600" dirty="0"/>
          </a:p>
          <a:p>
            <a:pPr algn="l"/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can´t</a:t>
            </a:r>
            <a:r>
              <a:rPr lang="sv-SE" sz="3600" dirty="0"/>
              <a:t> make a 2NT </a:t>
            </a:r>
            <a:r>
              <a:rPr lang="sv-SE" sz="3600" dirty="0" err="1"/>
              <a:t>invite</a:t>
            </a:r>
            <a:r>
              <a:rPr lang="sv-SE" sz="3600" dirty="0"/>
              <a:t> </a:t>
            </a:r>
            <a:r>
              <a:rPr lang="sv-SE" sz="3600" dirty="0" err="1"/>
              <a:t>which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could</a:t>
            </a:r>
            <a:r>
              <a:rPr lang="sv-SE" sz="3600" dirty="0"/>
              <a:t> do </a:t>
            </a:r>
            <a:r>
              <a:rPr lang="sv-SE" sz="3600" dirty="0" err="1"/>
              <a:t>if</a:t>
            </a:r>
            <a:r>
              <a:rPr lang="sv-SE" sz="3600" dirty="0"/>
              <a:t> OP </a:t>
            </a:r>
            <a:r>
              <a:rPr lang="sv-SE" sz="3600" dirty="0" err="1"/>
              <a:t>rebid</a:t>
            </a:r>
            <a:r>
              <a:rPr lang="sv-SE" sz="3600" dirty="0"/>
              <a:t> 1NT</a:t>
            </a:r>
          </a:p>
          <a:p>
            <a:pPr algn="l"/>
            <a:r>
              <a:rPr lang="sv-SE" sz="3600" dirty="0"/>
              <a:t>If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raise</a:t>
            </a:r>
            <a:r>
              <a:rPr lang="sv-SE" sz="3600" dirty="0"/>
              <a:t> </a:t>
            </a:r>
            <a:r>
              <a:rPr lang="sv-SE" sz="3600" dirty="0" err="1"/>
              <a:t>without</a:t>
            </a:r>
            <a:r>
              <a:rPr lang="sv-SE" sz="3600" dirty="0"/>
              <a:t> a 5-c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no </a:t>
            </a:r>
            <a:r>
              <a:rPr lang="sv-SE" sz="3600" dirty="0" err="1"/>
              <a:t>place</a:t>
            </a:r>
            <a:r>
              <a:rPr lang="sv-SE" sz="3600" dirty="0"/>
              <a:t> to go</a:t>
            </a:r>
          </a:p>
          <a:p>
            <a:pPr algn="l"/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he</a:t>
            </a:r>
            <a:r>
              <a:rPr lang="sv-SE" sz="3600" dirty="0"/>
              <a:t> </a:t>
            </a:r>
            <a:r>
              <a:rPr lang="sv-SE" sz="3600" dirty="0" err="1"/>
              <a:t>inquires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2NT,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will</a:t>
            </a:r>
            <a:r>
              <a:rPr lang="sv-SE" sz="3600" dirty="0"/>
              <a:t> end </a:t>
            </a:r>
            <a:r>
              <a:rPr lang="sv-SE" sz="3600" dirty="0" err="1"/>
              <a:t>up</a:t>
            </a:r>
            <a:r>
              <a:rPr lang="sv-SE" sz="3600" dirty="0"/>
              <a:t> in 3NT </a:t>
            </a:r>
            <a:r>
              <a:rPr lang="sv-SE" sz="3600" dirty="0" err="1"/>
              <a:t>which</a:t>
            </a:r>
            <a:r>
              <a:rPr lang="sv-SE" sz="3600" dirty="0"/>
              <a:t> </a:t>
            </a:r>
            <a:r>
              <a:rPr lang="sv-SE" sz="3600" dirty="0" err="1"/>
              <a:t>could</a:t>
            </a:r>
            <a:r>
              <a:rPr lang="sv-SE" sz="3600" dirty="0"/>
              <a:t> be to </a:t>
            </a:r>
            <a:r>
              <a:rPr lang="sv-SE" sz="3600" dirty="0" err="1"/>
              <a:t>high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201852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16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87845E2-965A-75E5-E16C-8CBCA20E5EBE}"/>
              </a:ext>
            </a:extLst>
          </p:cNvPr>
          <p:cNvSpPr txBox="1"/>
          <p:nvPr/>
        </p:nvSpPr>
        <p:spPr>
          <a:xfrm>
            <a:off x="973394" y="411480"/>
            <a:ext cx="93504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 err="1"/>
              <a:t>When</a:t>
            </a:r>
            <a:r>
              <a:rPr lang="sv-SE" sz="3600" dirty="0"/>
              <a:t> </a:t>
            </a:r>
            <a:r>
              <a:rPr lang="sv-SE" sz="3600" dirty="0" err="1"/>
              <a:t>your</a:t>
            </a:r>
            <a:r>
              <a:rPr lang="sv-SE" sz="3600" dirty="0"/>
              <a:t> P </a:t>
            </a:r>
            <a:r>
              <a:rPr lang="sv-SE" sz="3600" dirty="0" err="1"/>
              <a:t>raises</a:t>
            </a:r>
            <a:r>
              <a:rPr lang="sv-SE" sz="3600" dirty="0"/>
              <a:t> </a:t>
            </a:r>
            <a:r>
              <a:rPr lang="sv-SE" sz="3600" dirty="0" err="1"/>
              <a:t>your</a:t>
            </a:r>
            <a:r>
              <a:rPr lang="sv-SE" sz="3600" dirty="0"/>
              <a:t> M </a:t>
            </a:r>
            <a:r>
              <a:rPr lang="sv-SE" sz="3600" dirty="0" err="1"/>
              <a:t>that</a:t>
            </a:r>
            <a:r>
              <a:rPr lang="sv-SE" sz="3600" dirty="0"/>
              <a:t> </a:t>
            </a:r>
            <a:r>
              <a:rPr lang="sv-SE" sz="3600" dirty="0" err="1"/>
              <a:t>could</a:t>
            </a:r>
            <a:r>
              <a:rPr lang="sv-SE" sz="3600" dirty="0"/>
              <a:t> be on a 3-c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need</a:t>
            </a:r>
            <a:r>
              <a:rPr lang="sv-SE" sz="3600" dirty="0"/>
              <a:t> to </a:t>
            </a:r>
            <a:r>
              <a:rPr lang="sv-SE" sz="3600" dirty="0" err="1"/>
              <a:t>inquire</a:t>
            </a:r>
            <a:r>
              <a:rPr lang="sv-SE" sz="3600" dirty="0"/>
              <a:t> </a:t>
            </a:r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he</a:t>
            </a:r>
            <a:r>
              <a:rPr lang="sv-SE" sz="3600" dirty="0"/>
              <a:t> has 4-c </a:t>
            </a:r>
            <a:r>
              <a:rPr lang="sv-SE" sz="3600" dirty="0" err="1"/>
              <a:t>supp</a:t>
            </a:r>
            <a:r>
              <a:rPr lang="sv-SE" sz="3600" dirty="0"/>
              <a:t>.</a:t>
            </a:r>
          </a:p>
          <a:p>
            <a:pPr algn="l"/>
            <a:endParaRPr lang="sv-SE" sz="3600" dirty="0"/>
          </a:p>
          <a:p>
            <a:pPr algn="l"/>
            <a:r>
              <a:rPr lang="sv-SE" sz="3600" dirty="0"/>
              <a:t>BUT!!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can</a:t>
            </a:r>
            <a:r>
              <a:rPr lang="sv-SE" sz="3600" dirty="0"/>
              <a:t> </a:t>
            </a:r>
            <a:r>
              <a:rPr lang="sv-SE" sz="3600" dirty="0" err="1"/>
              <a:t>only</a:t>
            </a:r>
            <a:r>
              <a:rPr lang="sv-SE" sz="3600" dirty="0"/>
              <a:t> do </a:t>
            </a:r>
            <a:r>
              <a:rPr lang="sv-SE" sz="3600" dirty="0" err="1"/>
              <a:t>that</a:t>
            </a:r>
            <a:r>
              <a:rPr lang="sv-SE" sz="3600" dirty="0"/>
              <a:t> </a:t>
            </a:r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</a:t>
            </a:r>
            <a:r>
              <a:rPr lang="sv-SE" sz="3600" dirty="0" err="1"/>
              <a:t>close</a:t>
            </a:r>
            <a:r>
              <a:rPr lang="sv-SE" sz="3600" dirty="0"/>
              <a:t> to game </a:t>
            </a:r>
            <a:r>
              <a:rPr lang="sv-SE" sz="3600" dirty="0" err="1"/>
              <a:t>strength</a:t>
            </a:r>
            <a:r>
              <a:rPr lang="sv-SE" sz="3600" dirty="0"/>
              <a:t> 11+p.</a:t>
            </a:r>
          </a:p>
          <a:p>
            <a:pPr algn="l"/>
            <a:endParaRPr lang="sv-SE" sz="3600" dirty="0"/>
          </a:p>
          <a:p>
            <a:pPr algn="l"/>
            <a:r>
              <a:rPr lang="sv-SE" sz="3600" dirty="0"/>
              <a:t>If OP is </a:t>
            </a:r>
            <a:r>
              <a:rPr lang="sv-SE" sz="3600" dirty="0" err="1"/>
              <a:t>allowed</a:t>
            </a:r>
            <a:r>
              <a:rPr lang="sv-SE" sz="3600" dirty="0"/>
              <a:t> to </a:t>
            </a:r>
            <a:r>
              <a:rPr lang="sv-SE" sz="3600" dirty="0" err="1"/>
              <a:t>raise</a:t>
            </a:r>
            <a:r>
              <a:rPr lang="sv-SE" sz="3600" dirty="0"/>
              <a:t> </a:t>
            </a:r>
            <a:r>
              <a:rPr lang="sv-SE" sz="3600" dirty="0" err="1"/>
              <a:t>without</a:t>
            </a:r>
            <a:r>
              <a:rPr lang="sv-SE" sz="3600" dirty="0"/>
              <a:t> a 5-c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must be </a:t>
            </a:r>
            <a:r>
              <a:rPr lang="sv-SE" sz="3600" dirty="0" err="1"/>
              <a:t>prepared</a:t>
            </a:r>
            <a:r>
              <a:rPr lang="sv-SE" sz="3600" dirty="0"/>
              <a:t> to play in 3NT.</a:t>
            </a:r>
          </a:p>
          <a:p>
            <a:pPr algn="l"/>
            <a:r>
              <a:rPr lang="sv-SE" sz="3600" dirty="0" err="1"/>
              <a:t>Otherwise</a:t>
            </a:r>
            <a:r>
              <a:rPr lang="sv-SE" sz="3600" dirty="0"/>
              <a:t> </a:t>
            </a:r>
            <a:r>
              <a:rPr lang="sv-SE" sz="3600" dirty="0" err="1"/>
              <a:t>its</a:t>
            </a:r>
            <a:r>
              <a:rPr lang="sv-SE" sz="3600" dirty="0"/>
              <a:t> best to </a:t>
            </a:r>
            <a:r>
              <a:rPr lang="sv-SE" sz="3600" dirty="0" err="1"/>
              <a:t>stay</a:t>
            </a:r>
            <a:r>
              <a:rPr lang="sv-SE" sz="3600" dirty="0"/>
              <a:t> in 2H!</a:t>
            </a:r>
          </a:p>
        </p:txBody>
      </p:sp>
    </p:spTree>
    <p:extLst>
      <p:ext uri="{BB962C8B-B14F-4D97-AF65-F5344CB8AC3E}">
        <p14:creationId xmlns:p14="http://schemas.microsoft.com/office/powerpoint/2010/main" val="5063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17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85CDE6-7548-94EB-EC79-BE90EE84ACA7}"/>
              </a:ext>
            </a:extLst>
          </p:cNvPr>
          <p:cNvSpPr txBox="1"/>
          <p:nvPr/>
        </p:nvSpPr>
        <p:spPr>
          <a:xfrm>
            <a:off x="478536" y="525910"/>
            <a:ext cx="101796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/>
              <a:t>If </a:t>
            </a:r>
            <a:r>
              <a:rPr lang="sv-SE" sz="3600" dirty="0" err="1"/>
              <a:t>responder</a:t>
            </a:r>
            <a:r>
              <a:rPr lang="sv-SE" sz="3600" dirty="0"/>
              <a:t> </a:t>
            </a:r>
            <a:r>
              <a:rPr lang="sv-SE" sz="3600" dirty="0" err="1"/>
              <a:t>bids</a:t>
            </a:r>
            <a:r>
              <a:rPr lang="sv-SE" sz="3600" dirty="0"/>
              <a:t> 3 in </a:t>
            </a:r>
            <a:r>
              <a:rPr lang="sv-SE" sz="3600" dirty="0" err="1"/>
              <a:t>your</a:t>
            </a:r>
            <a:r>
              <a:rPr lang="sv-SE" sz="3600" dirty="0"/>
              <a:t> </a:t>
            </a:r>
            <a:r>
              <a:rPr lang="sv-SE" sz="3600" dirty="0" err="1"/>
              <a:t>opened</a:t>
            </a:r>
            <a:r>
              <a:rPr lang="sv-SE" sz="3600" dirty="0"/>
              <a:t> minor </a:t>
            </a:r>
          </a:p>
          <a:p>
            <a:pPr algn="l"/>
            <a:r>
              <a:rPr lang="sv-SE" sz="3600" dirty="0" err="1"/>
              <a:t>it´s</a:t>
            </a:r>
            <a:r>
              <a:rPr lang="sv-SE" sz="3600" dirty="0"/>
              <a:t> </a:t>
            </a:r>
            <a:r>
              <a:rPr lang="sv-SE" sz="3600" dirty="0" err="1"/>
              <a:t>invitational</a:t>
            </a:r>
            <a:r>
              <a:rPr lang="sv-SE" sz="3600" dirty="0"/>
              <a:t> </a:t>
            </a:r>
            <a:r>
              <a:rPr lang="sv-SE" sz="3600" dirty="0" err="1"/>
              <a:t>values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</a:t>
            </a:r>
            <a:r>
              <a:rPr lang="sv-SE" sz="3600" dirty="0" err="1"/>
              <a:t>only</a:t>
            </a:r>
            <a:r>
              <a:rPr lang="sv-SE" sz="3600" dirty="0"/>
              <a:t> 4-c M and 4+ support in OP:s </a:t>
            </a:r>
            <a:r>
              <a:rPr lang="sv-SE" sz="3600" dirty="0" err="1"/>
              <a:t>suit</a:t>
            </a:r>
            <a:r>
              <a:rPr lang="sv-SE" sz="3600" dirty="0"/>
              <a:t>.</a:t>
            </a:r>
          </a:p>
          <a:p>
            <a:pPr algn="l"/>
            <a:endParaRPr lang="sv-SE" sz="3600" dirty="0"/>
          </a:p>
          <a:p>
            <a:pPr algn="l"/>
            <a:r>
              <a:rPr lang="sv-SE" sz="3600" dirty="0" err="1"/>
              <a:t>Otherwise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need</a:t>
            </a:r>
            <a:r>
              <a:rPr lang="sv-SE" sz="3600" dirty="0"/>
              <a:t> to pass 2H.</a:t>
            </a:r>
            <a:br>
              <a:rPr lang="sv-SE" sz="3600" dirty="0"/>
            </a:b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don´t</a:t>
            </a:r>
            <a:r>
              <a:rPr lang="sv-SE" sz="3600" dirty="0"/>
              <a:t> ”</a:t>
            </a:r>
            <a:r>
              <a:rPr lang="sv-SE" sz="3600" dirty="0" err="1"/>
              <a:t>rescue</a:t>
            </a:r>
            <a:r>
              <a:rPr lang="sv-SE" sz="3600" dirty="0"/>
              <a:t>” from the 2-level to the 3-level</a:t>
            </a:r>
          </a:p>
          <a:p>
            <a:pPr algn="l"/>
            <a:endParaRPr lang="sv-SE" sz="3600" dirty="0"/>
          </a:p>
          <a:p>
            <a:pPr algn="l"/>
            <a:r>
              <a:rPr lang="sv-SE" sz="3600" dirty="0"/>
              <a:t>If </a:t>
            </a:r>
            <a:r>
              <a:rPr lang="sv-SE" sz="3600" dirty="0" err="1"/>
              <a:t>you</a:t>
            </a:r>
            <a:r>
              <a:rPr lang="sv-SE" sz="3600" dirty="0"/>
              <a:t> accept the </a:t>
            </a:r>
            <a:r>
              <a:rPr lang="sv-SE" sz="3600" dirty="0" err="1"/>
              <a:t>rule</a:t>
            </a:r>
            <a:r>
              <a:rPr lang="sv-SE" sz="3600" dirty="0"/>
              <a:t> </a:t>
            </a:r>
            <a:r>
              <a:rPr lang="sv-SE" sz="3600" dirty="0" err="1"/>
              <a:t>that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don´t</a:t>
            </a:r>
            <a:r>
              <a:rPr lang="sv-SE" sz="3600" dirty="0"/>
              <a:t> </a:t>
            </a:r>
            <a:r>
              <a:rPr lang="sv-SE" sz="3600" dirty="0" err="1"/>
              <a:t>raise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3-c</a:t>
            </a:r>
          </a:p>
          <a:p>
            <a:pPr algn="l"/>
            <a:r>
              <a:rPr lang="sv-SE" sz="3600" dirty="0"/>
              <a:t>support </a:t>
            </a:r>
            <a:r>
              <a:rPr lang="sv-SE" sz="3600" dirty="0" err="1"/>
              <a:t>unless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5-c in </a:t>
            </a:r>
            <a:r>
              <a:rPr lang="sv-SE" sz="3600" dirty="0" err="1"/>
              <a:t>your</a:t>
            </a:r>
            <a:r>
              <a:rPr lang="sv-SE" sz="3600" dirty="0"/>
              <a:t> </a:t>
            </a:r>
            <a:r>
              <a:rPr lang="sv-SE" sz="3600" dirty="0" err="1"/>
              <a:t>opened</a:t>
            </a:r>
            <a:r>
              <a:rPr lang="sv-SE" sz="3600" dirty="0"/>
              <a:t> minor,</a:t>
            </a:r>
          </a:p>
          <a:p>
            <a:pPr algn="l"/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are</a:t>
            </a:r>
            <a:r>
              <a:rPr lang="sv-SE" sz="3600" dirty="0"/>
              <a:t> </a:t>
            </a:r>
            <a:r>
              <a:rPr lang="sv-SE" sz="3600" dirty="0" err="1"/>
              <a:t>well</a:t>
            </a:r>
            <a:r>
              <a:rPr lang="sv-SE" sz="3600" dirty="0"/>
              <a:t> </a:t>
            </a:r>
            <a:r>
              <a:rPr lang="sv-SE" sz="3600" dirty="0" err="1"/>
              <a:t>placed</a:t>
            </a:r>
            <a:r>
              <a:rPr lang="sv-S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67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18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F1B0EA-5348-E21B-AB9C-8259AAF3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47" y="1829451"/>
            <a:ext cx="1829055" cy="389626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DDD1673-8559-0D67-EAEB-F037AB46E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262" y="1843739"/>
            <a:ext cx="1800476" cy="392484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8BC789A-C427-4E9B-AA20-0C7FB7D6F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799" y="1848503"/>
            <a:ext cx="1819529" cy="391532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1DB2DD4-52B9-ADF9-6622-E56F56B76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9738" y="1829451"/>
            <a:ext cx="1790950" cy="3953427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85ABA097-CFAC-F90A-A215-4378CAFE997A}"/>
              </a:ext>
            </a:extLst>
          </p:cNvPr>
          <p:cNvSpPr txBox="1"/>
          <p:nvPr/>
        </p:nvSpPr>
        <p:spPr>
          <a:xfrm>
            <a:off x="607476" y="1173960"/>
            <a:ext cx="169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South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 on, </a:t>
            </a:r>
            <a:r>
              <a:rPr lang="sv-SE" dirty="0" err="1"/>
              <a:t>e.g</a:t>
            </a:r>
            <a:r>
              <a:rPr lang="sv-SE"/>
              <a:t>. </a:t>
            </a:r>
            <a:r>
              <a:rPr lang="sv-SE" dirty="0"/>
              <a:t>3D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B940A18-392A-FC7C-2725-4CDCECEEA92A}"/>
              </a:ext>
            </a:extLst>
          </p:cNvPr>
          <p:cNvSpPr txBox="1"/>
          <p:nvPr/>
        </p:nvSpPr>
        <p:spPr>
          <a:xfrm>
            <a:off x="3427262" y="1377188"/>
            <a:ext cx="169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3C is </a:t>
            </a:r>
            <a:r>
              <a:rPr lang="sv-SE" dirty="0" err="1"/>
              <a:t>safe</a:t>
            </a:r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3B5F88C-B92B-C46A-7E51-71B3FD569BD1}"/>
              </a:ext>
            </a:extLst>
          </p:cNvPr>
          <p:cNvSpPr txBox="1"/>
          <p:nvPr/>
        </p:nvSpPr>
        <p:spPr>
          <a:xfrm>
            <a:off x="6217799" y="823190"/>
            <a:ext cx="1692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South </a:t>
            </a:r>
            <a:r>
              <a:rPr lang="sv-SE" dirty="0" err="1"/>
              <a:t>showed</a:t>
            </a:r>
            <a:r>
              <a:rPr lang="sv-SE" dirty="0"/>
              <a:t> </a:t>
            </a:r>
            <a:r>
              <a:rPr lang="sv-SE" dirty="0" err="1"/>
              <a:t>his</a:t>
            </a:r>
            <a:r>
              <a:rPr lang="sv-SE" dirty="0"/>
              <a:t> </a:t>
            </a:r>
            <a:r>
              <a:rPr lang="sv-SE" dirty="0" err="1"/>
              <a:t>shape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extras</a:t>
            </a:r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5D70BDE-D67B-C423-6963-DFE19AE781B0}"/>
              </a:ext>
            </a:extLst>
          </p:cNvPr>
          <p:cNvSpPr txBox="1"/>
          <p:nvPr/>
        </p:nvSpPr>
        <p:spPr>
          <a:xfrm>
            <a:off x="9349738" y="511340"/>
            <a:ext cx="169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2S is Nat </a:t>
            </a:r>
            <a:r>
              <a:rPr lang="sv-SE" dirty="0" err="1"/>
              <a:t>with</a:t>
            </a:r>
            <a:r>
              <a:rPr lang="sv-SE" dirty="0"/>
              <a:t> 4S, </a:t>
            </a:r>
            <a:r>
              <a:rPr lang="sv-SE" dirty="0" err="1"/>
              <a:t>inv</a:t>
            </a:r>
            <a:r>
              <a:rPr lang="sv-SE" dirty="0"/>
              <a:t>+, </a:t>
            </a:r>
            <a:r>
              <a:rPr lang="sv-SE" dirty="0" err="1"/>
              <a:t>south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bid</a:t>
            </a:r>
            <a:r>
              <a:rPr lang="sv-SE" dirty="0"/>
              <a:t> 4D</a:t>
            </a:r>
          </a:p>
        </p:txBody>
      </p:sp>
    </p:spTree>
    <p:extLst>
      <p:ext uri="{BB962C8B-B14F-4D97-AF65-F5344CB8AC3E}">
        <p14:creationId xmlns:p14="http://schemas.microsoft.com/office/powerpoint/2010/main" val="365098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19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78536" y="40616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8F7FEFA-7E4D-41F0-C5ED-F8A76A5EDBC0}"/>
              </a:ext>
            </a:extLst>
          </p:cNvPr>
          <p:cNvSpPr txBox="1"/>
          <p:nvPr/>
        </p:nvSpPr>
        <p:spPr>
          <a:xfrm>
            <a:off x="1071716" y="550606"/>
            <a:ext cx="969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/>
              <a:t>The 2NT </a:t>
            </a:r>
            <a:r>
              <a:rPr lang="sv-SE" sz="3600" dirty="0" err="1"/>
              <a:t>inquiry</a:t>
            </a:r>
            <a:r>
              <a:rPr lang="sv-SE" sz="3600" dirty="0"/>
              <a:t> </a:t>
            </a:r>
            <a:r>
              <a:rPr lang="sv-SE" sz="3600" dirty="0" err="1"/>
              <a:t>bid</a:t>
            </a:r>
            <a:r>
              <a:rPr lang="sv-SE" sz="3600" dirty="0"/>
              <a:t>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B045588-218E-5139-4A78-1F327EFFC021}"/>
              </a:ext>
            </a:extLst>
          </p:cNvPr>
          <p:cNvSpPr txBox="1"/>
          <p:nvPr/>
        </p:nvSpPr>
        <p:spPr>
          <a:xfrm>
            <a:off x="1071716" y="1297858"/>
            <a:ext cx="844821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2800" dirty="0" err="1"/>
              <a:t>After</a:t>
            </a:r>
            <a:r>
              <a:rPr lang="sv-SE" sz="2800" dirty="0"/>
              <a:t> 1C-1H;2H-2NT is </a:t>
            </a:r>
            <a:r>
              <a:rPr lang="sv-SE" sz="2800" dirty="0" err="1"/>
              <a:t>inquiry</a:t>
            </a:r>
            <a:r>
              <a:rPr lang="sv-SE" sz="2800" dirty="0"/>
              <a:t>, </a:t>
            </a:r>
          </a:p>
          <a:p>
            <a:pPr algn="l"/>
            <a:r>
              <a:rPr lang="sv-SE" sz="2800" dirty="0" err="1"/>
              <a:t>but</a:t>
            </a:r>
            <a:r>
              <a:rPr lang="sv-SE" sz="2800" dirty="0"/>
              <a:t> 1C-1H;2H-2S is Nat</a:t>
            </a:r>
          </a:p>
          <a:p>
            <a:pPr algn="l"/>
            <a:endParaRPr lang="sv-SE" sz="2800" dirty="0"/>
          </a:p>
          <a:p>
            <a:pPr algn="l"/>
            <a:r>
              <a:rPr lang="sv-SE" sz="2800" dirty="0" err="1"/>
              <a:t>With</a:t>
            </a:r>
            <a:r>
              <a:rPr lang="sv-SE" sz="2800" dirty="0"/>
              <a:t> 4-c support OP </a:t>
            </a:r>
            <a:r>
              <a:rPr lang="sv-SE" sz="2800" dirty="0" err="1"/>
              <a:t>bids</a:t>
            </a:r>
            <a:r>
              <a:rPr lang="sv-SE" sz="2800" dirty="0"/>
              <a:t> 3H </a:t>
            </a:r>
            <a:r>
              <a:rPr lang="sv-SE" sz="2800" dirty="0" err="1"/>
              <a:t>with</a:t>
            </a:r>
            <a:r>
              <a:rPr lang="sv-SE" sz="2800" dirty="0"/>
              <a:t> min or 4H </a:t>
            </a:r>
            <a:r>
              <a:rPr lang="sv-SE" sz="2800" dirty="0" err="1"/>
              <a:t>with</a:t>
            </a:r>
            <a:r>
              <a:rPr lang="sv-SE" sz="2800" dirty="0"/>
              <a:t> max.</a:t>
            </a:r>
          </a:p>
          <a:p>
            <a:pPr algn="l"/>
            <a:r>
              <a:rPr lang="sv-SE" sz="2800" dirty="0" err="1"/>
              <a:t>He</a:t>
            </a:r>
            <a:r>
              <a:rPr lang="sv-SE" sz="2800" dirty="0"/>
              <a:t> </a:t>
            </a:r>
            <a:r>
              <a:rPr lang="sv-SE" sz="2800" dirty="0" err="1"/>
              <a:t>may</a:t>
            </a:r>
            <a:r>
              <a:rPr lang="sv-SE" sz="2800" dirty="0"/>
              <a:t> </a:t>
            </a:r>
            <a:r>
              <a:rPr lang="sv-SE" sz="2800" dirty="0" err="1"/>
              <a:t>also</a:t>
            </a:r>
            <a:r>
              <a:rPr lang="sv-SE" sz="2800" dirty="0"/>
              <a:t> make a </a:t>
            </a:r>
            <a:r>
              <a:rPr lang="sv-SE" sz="2800" dirty="0" err="1"/>
              <a:t>spl</a:t>
            </a:r>
            <a:r>
              <a:rPr lang="sv-SE" sz="2800" dirty="0"/>
              <a:t> </a:t>
            </a:r>
            <a:r>
              <a:rPr lang="sv-SE" sz="2800" dirty="0" err="1"/>
              <a:t>jump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4-c </a:t>
            </a:r>
            <a:r>
              <a:rPr lang="sv-SE" sz="2800" dirty="0" err="1"/>
              <a:t>supp</a:t>
            </a:r>
            <a:r>
              <a:rPr lang="sv-SE" sz="2800" dirty="0"/>
              <a:t>.</a:t>
            </a:r>
          </a:p>
          <a:p>
            <a:pPr algn="l"/>
            <a:endParaRPr lang="sv-SE" sz="2800" dirty="0"/>
          </a:p>
          <a:p>
            <a:pPr algn="l"/>
            <a:r>
              <a:rPr lang="sv-SE" sz="2800" dirty="0"/>
              <a:t>If </a:t>
            </a:r>
            <a:r>
              <a:rPr lang="sv-SE" sz="2800" dirty="0" err="1"/>
              <a:t>he</a:t>
            </a:r>
            <a:r>
              <a:rPr lang="sv-SE" sz="2800" dirty="0"/>
              <a:t> </a:t>
            </a:r>
            <a:r>
              <a:rPr lang="sv-SE" sz="2800" dirty="0" err="1"/>
              <a:t>only</a:t>
            </a:r>
            <a:r>
              <a:rPr lang="sv-SE" sz="2800" dirty="0"/>
              <a:t> has 3-c support, </a:t>
            </a:r>
            <a:r>
              <a:rPr lang="sv-SE" sz="2800" dirty="0" err="1"/>
              <a:t>he</a:t>
            </a:r>
            <a:r>
              <a:rPr lang="sv-SE" sz="2800" dirty="0"/>
              <a:t> </a:t>
            </a:r>
            <a:r>
              <a:rPr lang="sv-SE" sz="2800" dirty="0" err="1"/>
              <a:t>rebids</a:t>
            </a:r>
            <a:r>
              <a:rPr lang="sv-SE" sz="2800" dirty="0"/>
              <a:t> a 5-c </a:t>
            </a:r>
            <a:r>
              <a:rPr lang="sv-SE" sz="2800" dirty="0" err="1"/>
              <a:t>opening</a:t>
            </a:r>
            <a:r>
              <a:rPr lang="sv-SE" sz="2800" dirty="0"/>
              <a:t> </a:t>
            </a:r>
            <a:r>
              <a:rPr lang="sv-SE" sz="2800" dirty="0" err="1"/>
              <a:t>suit</a:t>
            </a:r>
            <a:r>
              <a:rPr lang="sv-SE" sz="2800" dirty="0"/>
              <a:t> or</a:t>
            </a:r>
          </a:p>
          <a:p>
            <a:pPr algn="l"/>
            <a:r>
              <a:rPr lang="sv-SE" sz="2800" dirty="0"/>
              <a:t>3 in a </a:t>
            </a:r>
            <a:r>
              <a:rPr lang="sv-SE" sz="2800" dirty="0" err="1"/>
              <a:t>lower</a:t>
            </a:r>
            <a:r>
              <a:rPr lang="sv-SE" sz="2800" dirty="0"/>
              <a:t> 4-c </a:t>
            </a:r>
            <a:r>
              <a:rPr lang="sv-SE" sz="2800" dirty="0" err="1"/>
              <a:t>suit</a:t>
            </a:r>
            <a:r>
              <a:rPr lang="sv-SE" sz="2800" dirty="0"/>
              <a:t>.</a:t>
            </a:r>
          </a:p>
          <a:p>
            <a:pPr algn="l"/>
            <a:endParaRPr lang="sv-SE" sz="2800" dirty="0"/>
          </a:p>
          <a:p>
            <a:pPr algn="l"/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neither</a:t>
            </a:r>
            <a:r>
              <a:rPr lang="sv-SE" sz="2800" dirty="0"/>
              <a:t> </a:t>
            </a:r>
            <a:r>
              <a:rPr lang="sv-SE" sz="2800" dirty="0" err="1"/>
              <a:t>he</a:t>
            </a:r>
            <a:r>
              <a:rPr lang="sv-SE" sz="2800" dirty="0"/>
              <a:t> </a:t>
            </a:r>
            <a:r>
              <a:rPr lang="sv-SE" sz="2800" dirty="0" err="1"/>
              <a:t>bids</a:t>
            </a:r>
            <a:r>
              <a:rPr lang="sv-SE" sz="2800" dirty="0"/>
              <a:t> 3 NT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25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2018463" y="867688"/>
            <a:ext cx="1006538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55A99A-28E0-9B08-4E2C-4F9B3DE78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03" y="687959"/>
            <a:ext cx="1829055" cy="265784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AFEE267-2821-2DED-779C-45BE660D1DD7}"/>
              </a:ext>
            </a:extLst>
          </p:cNvPr>
          <p:cNvSpPr txBox="1"/>
          <p:nvPr/>
        </p:nvSpPr>
        <p:spPr>
          <a:xfrm>
            <a:off x="2585883" y="614371"/>
            <a:ext cx="87679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 err="1"/>
              <a:t>Almost</a:t>
            </a:r>
            <a:r>
              <a:rPr lang="sv-SE" sz="3600" dirty="0"/>
              <a:t> </a:t>
            </a:r>
            <a:r>
              <a:rPr lang="sv-SE" sz="3600" dirty="0" err="1"/>
              <a:t>every</a:t>
            </a:r>
            <a:r>
              <a:rPr lang="sv-SE" sz="3600" dirty="0"/>
              <a:t> </a:t>
            </a:r>
            <a:r>
              <a:rPr lang="sv-SE" sz="3600" dirty="0" err="1"/>
              <a:t>time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play bridge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are</a:t>
            </a:r>
            <a:r>
              <a:rPr lang="sv-SE" sz="3600" dirty="0"/>
              <a:t> </a:t>
            </a:r>
            <a:r>
              <a:rPr lang="sv-SE" sz="3600" dirty="0" err="1"/>
              <a:t>facing</a:t>
            </a:r>
            <a:r>
              <a:rPr lang="sv-SE" sz="3600" dirty="0"/>
              <a:t> the situation </a:t>
            </a:r>
            <a:r>
              <a:rPr lang="sv-SE" sz="3600" dirty="0" err="1"/>
              <a:t>where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open</a:t>
            </a:r>
            <a:r>
              <a:rPr lang="sv-SE" sz="3600" dirty="0"/>
              <a:t> 1C/D/H and </a:t>
            </a:r>
            <a:r>
              <a:rPr lang="sv-SE" sz="3600" dirty="0" err="1"/>
              <a:t>your</a:t>
            </a:r>
            <a:r>
              <a:rPr lang="sv-SE" sz="3600" dirty="0"/>
              <a:t> partner </a:t>
            </a:r>
            <a:r>
              <a:rPr lang="sv-SE" sz="3600" dirty="0" err="1"/>
              <a:t>bids</a:t>
            </a:r>
            <a:r>
              <a:rPr lang="sv-SE" sz="3600" dirty="0"/>
              <a:t> 1M.</a:t>
            </a:r>
          </a:p>
          <a:p>
            <a:pPr algn="l"/>
            <a:r>
              <a:rPr lang="sv-SE" sz="3600" dirty="0" err="1"/>
              <a:t>With</a:t>
            </a:r>
            <a:r>
              <a:rPr lang="sv-SE" sz="3600" dirty="0"/>
              <a:t> 4-card support </a:t>
            </a:r>
            <a:r>
              <a:rPr lang="sv-SE" sz="3600" dirty="0" err="1"/>
              <a:t>you</a:t>
            </a:r>
            <a:r>
              <a:rPr lang="sv-SE" sz="3600" dirty="0"/>
              <a:t> just </a:t>
            </a:r>
            <a:r>
              <a:rPr lang="sv-SE" sz="3600" dirty="0" err="1"/>
              <a:t>raise</a:t>
            </a:r>
            <a:r>
              <a:rPr lang="sv-SE" sz="3600" dirty="0"/>
              <a:t> to the proper </a:t>
            </a:r>
            <a:r>
              <a:rPr lang="sv-SE" sz="3600" dirty="0" err="1"/>
              <a:t>level</a:t>
            </a:r>
            <a:r>
              <a:rPr lang="sv-SE" sz="3600" dirty="0"/>
              <a:t>. Or </a:t>
            </a:r>
            <a:r>
              <a:rPr lang="sv-SE" sz="3600" dirty="0" err="1"/>
              <a:t>use</a:t>
            </a:r>
            <a:r>
              <a:rPr lang="sv-SE" sz="3600" dirty="0"/>
              <a:t> an </a:t>
            </a:r>
            <a:r>
              <a:rPr lang="sv-SE" sz="3600" dirty="0" err="1"/>
              <a:t>artificial</a:t>
            </a:r>
            <a:r>
              <a:rPr lang="sv-SE" sz="3600" dirty="0"/>
              <a:t> </a:t>
            </a:r>
            <a:r>
              <a:rPr lang="sv-SE" sz="3600" dirty="0" err="1"/>
              <a:t>raise</a:t>
            </a:r>
            <a:r>
              <a:rPr lang="sv-SE" sz="3600" dirty="0"/>
              <a:t>, like</a:t>
            </a:r>
          </a:p>
          <a:p>
            <a:pPr algn="l"/>
            <a:r>
              <a:rPr lang="sv-SE" sz="3600" dirty="0" err="1"/>
              <a:t>splinter</a:t>
            </a:r>
            <a:endParaRPr lang="sv-SE" sz="3600" dirty="0"/>
          </a:p>
          <a:p>
            <a:pPr algn="l"/>
            <a:endParaRPr lang="sv-SE" sz="24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810BF2-419B-0493-C1A7-1288C61F2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45" y="3429000"/>
            <a:ext cx="1829055" cy="2667372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465036E-DCD9-2E9F-99FD-00D8D55B52C4}"/>
              </a:ext>
            </a:extLst>
          </p:cNvPr>
          <p:cNvSpPr txBox="1"/>
          <p:nvPr/>
        </p:nvSpPr>
        <p:spPr>
          <a:xfrm>
            <a:off x="1774723" y="3893574"/>
            <a:ext cx="2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?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60C847B-E575-AEA2-82EE-2A92E853868A}"/>
              </a:ext>
            </a:extLst>
          </p:cNvPr>
          <p:cNvSpPr txBox="1"/>
          <p:nvPr/>
        </p:nvSpPr>
        <p:spPr>
          <a:xfrm>
            <a:off x="2453540" y="4425868"/>
            <a:ext cx="818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 err="1"/>
              <a:t>With</a:t>
            </a:r>
            <a:r>
              <a:rPr lang="sv-SE" sz="3600" dirty="0"/>
              <a:t> 3-c support, </a:t>
            </a:r>
            <a:r>
              <a:rPr lang="sv-SE" sz="3600" dirty="0" err="1"/>
              <a:t>it´s</a:t>
            </a:r>
            <a:r>
              <a:rPr lang="sv-SE" sz="3600" dirty="0"/>
              <a:t> not </a:t>
            </a:r>
            <a:r>
              <a:rPr lang="sv-SE" sz="3600" dirty="0" err="1"/>
              <a:t>that</a:t>
            </a:r>
            <a:r>
              <a:rPr lang="sv-SE" sz="3600" dirty="0"/>
              <a:t> </a:t>
            </a:r>
            <a:r>
              <a:rPr lang="sv-SE" sz="3600" dirty="0" err="1"/>
              <a:t>easy</a:t>
            </a:r>
            <a:r>
              <a:rPr lang="sv-SE" sz="3600" dirty="0"/>
              <a:t>.</a:t>
            </a:r>
          </a:p>
          <a:p>
            <a:pPr algn="l"/>
            <a:r>
              <a:rPr lang="sv-SE" sz="3600" dirty="0" err="1"/>
              <a:t>Your</a:t>
            </a:r>
            <a:r>
              <a:rPr lang="sv-SE" sz="3600" dirty="0"/>
              <a:t> options </a:t>
            </a:r>
            <a:r>
              <a:rPr lang="sv-SE" sz="3600" dirty="0" err="1"/>
              <a:t>are</a:t>
            </a:r>
            <a:r>
              <a:rPr lang="sv-SE" sz="3600" dirty="0"/>
              <a:t> 1NT or 2H</a:t>
            </a:r>
          </a:p>
        </p:txBody>
      </p:sp>
    </p:spTree>
    <p:extLst>
      <p:ext uri="{BB962C8B-B14F-4D97-AF65-F5344CB8AC3E}">
        <p14:creationId xmlns:p14="http://schemas.microsoft.com/office/powerpoint/2010/main" val="1725298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20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166381" y="539496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E8AEC4-E3F1-B657-A5C7-5D099DBA8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1" y="2001084"/>
            <a:ext cx="1810669" cy="262150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1E976D8-3E2D-DBC7-2552-6D694DBE8827}"/>
              </a:ext>
            </a:extLst>
          </p:cNvPr>
          <p:cNvSpPr txBox="1"/>
          <p:nvPr/>
        </p:nvSpPr>
        <p:spPr>
          <a:xfrm>
            <a:off x="1873045" y="656658"/>
            <a:ext cx="844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 err="1"/>
              <a:t>Responses</a:t>
            </a:r>
            <a:r>
              <a:rPr lang="sv-SE" sz="3600" dirty="0"/>
              <a:t> </a:t>
            </a:r>
            <a:r>
              <a:rPr lang="sv-SE" sz="3600" dirty="0" err="1"/>
              <a:t>if</a:t>
            </a:r>
            <a:r>
              <a:rPr lang="sv-SE" sz="3600" dirty="0"/>
              <a:t> P </a:t>
            </a:r>
            <a:r>
              <a:rPr lang="sv-SE" sz="3600" dirty="0" err="1"/>
              <a:t>bids</a:t>
            </a:r>
            <a:r>
              <a:rPr lang="sv-SE" sz="3600" dirty="0"/>
              <a:t> 2NT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D799F51-8544-385B-485F-AF2EC6A67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693" y="2001084"/>
            <a:ext cx="1804572" cy="262150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D0D43C9-CD11-FEC3-645D-D6AB05323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08" y="1988891"/>
            <a:ext cx="1798476" cy="26337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039B2DB-1DE9-9BFB-70F2-0DB1028B2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462" y="2001084"/>
            <a:ext cx="1780186" cy="26337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36DCD2C-0FA9-BE68-55ED-7A3F0FB05F3B}"/>
              </a:ext>
            </a:extLst>
          </p:cNvPr>
          <p:cNvSpPr txBox="1"/>
          <p:nvPr/>
        </p:nvSpPr>
        <p:spPr>
          <a:xfrm>
            <a:off x="166381" y="16195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3C to show 5C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5CCD80C-0A04-93B1-2453-0495205731B6}"/>
              </a:ext>
            </a:extLst>
          </p:cNvPr>
          <p:cNvSpPr txBox="1"/>
          <p:nvPr/>
        </p:nvSpPr>
        <p:spPr>
          <a:xfrm>
            <a:off x="2240361" y="1327080"/>
            <a:ext cx="178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3C to show </a:t>
            </a:r>
          </a:p>
          <a:p>
            <a:pPr algn="l"/>
            <a:r>
              <a:rPr lang="sv-SE" dirty="0"/>
              <a:t>1-3-5-4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C1D256E-4EAC-3BC7-BEE5-6AD1E5F2C965}"/>
              </a:ext>
            </a:extLst>
          </p:cNvPr>
          <p:cNvSpPr txBox="1"/>
          <p:nvPr/>
        </p:nvSpPr>
        <p:spPr>
          <a:xfrm>
            <a:off x="4347528" y="1619559"/>
            <a:ext cx="169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3C to show 5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2E082C1-9736-2F5C-D196-FECA467E1C8E}"/>
              </a:ext>
            </a:extLst>
          </p:cNvPr>
          <p:cNvSpPr txBox="1"/>
          <p:nvPr/>
        </p:nvSpPr>
        <p:spPr>
          <a:xfrm>
            <a:off x="6322142" y="1642663"/>
            <a:ext cx="139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/>
              <a:t>3C to show 5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8C5AC98-160D-5953-A2B7-82248C81C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778" y="1973411"/>
            <a:ext cx="1819529" cy="264832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E4654792-7DC3-B65A-4F1D-98F52E55351F}"/>
              </a:ext>
            </a:extLst>
          </p:cNvPr>
          <p:cNvSpPr txBox="1"/>
          <p:nvPr/>
        </p:nvSpPr>
        <p:spPr>
          <a:xfrm>
            <a:off x="8111140" y="1585156"/>
            <a:ext cx="18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err="1"/>
              <a:t>You</a:t>
            </a:r>
            <a:r>
              <a:rPr lang="sv-SE" dirty="0"/>
              <a:t> must </a:t>
            </a:r>
            <a:r>
              <a:rPr lang="sv-SE" dirty="0" err="1"/>
              <a:t>bid</a:t>
            </a:r>
            <a:r>
              <a:rPr lang="sv-SE" dirty="0"/>
              <a:t> 3NT</a:t>
            </a:r>
          </a:p>
        </p:txBody>
      </p:sp>
    </p:spTree>
    <p:extLst>
      <p:ext uri="{BB962C8B-B14F-4D97-AF65-F5344CB8AC3E}">
        <p14:creationId xmlns:p14="http://schemas.microsoft.com/office/powerpoint/2010/main" val="366347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0" y="759904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EB24763-FA73-3D82-DDFA-7B081CD0AF37}"/>
              </a:ext>
            </a:extLst>
          </p:cNvPr>
          <p:cNvSpPr txBox="1"/>
          <p:nvPr/>
        </p:nvSpPr>
        <p:spPr>
          <a:xfrm>
            <a:off x="1034845" y="254175"/>
            <a:ext cx="5258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dirty="0" err="1"/>
              <a:t>When</a:t>
            </a:r>
            <a:r>
              <a:rPr lang="sv-SE" sz="3600" dirty="0"/>
              <a:t> </a:t>
            </a:r>
            <a:r>
              <a:rPr lang="sv-SE" sz="3600" dirty="0" err="1"/>
              <a:t>responder</a:t>
            </a:r>
            <a:r>
              <a:rPr lang="sv-SE" sz="3600" dirty="0"/>
              <a:t> has 5-c M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085CD00-0814-40B7-2B93-D45FA5BF0CE8}"/>
              </a:ext>
            </a:extLst>
          </p:cNvPr>
          <p:cNvSpPr txBox="1"/>
          <p:nvPr/>
        </p:nvSpPr>
        <p:spPr>
          <a:xfrm>
            <a:off x="838200" y="1965383"/>
            <a:ext cx="99389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dirty="0" err="1"/>
              <a:t>Now</a:t>
            </a:r>
            <a:r>
              <a:rPr lang="sv-SE" sz="3600" dirty="0"/>
              <a:t> </a:t>
            </a:r>
            <a:r>
              <a:rPr lang="sv-SE" sz="3600" dirty="0" err="1"/>
              <a:t>he</a:t>
            </a:r>
            <a:r>
              <a:rPr lang="sv-SE" sz="3600" dirty="0"/>
              <a:t> </a:t>
            </a:r>
            <a:r>
              <a:rPr lang="sv-SE" sz="3600" dirty="0" err="1"/>
              <a:t>knows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a </a:t>
            </a:r>
            <a:r>
              <a:rPr lang="sv-SE" sz="3600" dirty="0" err="1"/>
              <a:t>trump</a:t>
            </a:r>
            <a:r>
              <a:rPr lang="sv-SE" sz="3600" dirty="0"/>
              <a:t> fit, so </a:t>
            </a:r>
            <a:r>
              <a:rPr lang="sv-SE" sz="3600" dirty="0" err="1"/>
              <a:t>he</a:t>
            </a:r>
            <a:r>
              <a:rPr lang="sv-SE" sz="3600" dirty="0"/>
              <a:t> </a:t>
            </a:r>
            <a:r>
              <a:rPr lang="sv-SE" sz="3600" dirty="0" err="1"/>
              <a:t>can</a:t>
            </a:r>
            <a:r>
              <a:rPr lang="sv-SE" sz="3600" dirty="0"/>
              <a:t> </a:t>
            </a:r>
            <a:r>
              <a:rPr lang="sv-SE" sz="3600" dirty="0" err="1"/>
              <a:t>invite</a:t>
            </a:r>
            <a:endParaRPr lang="sv-SE" sz="3600" dirty="0"/>
          </a:p>
          <a:p>
            <a:pPr algn="l"/>
            <a:r>
              <a:rPr lang="sv-SE" sz="3600" dirty="0"/>
              <a:t>by </a:t>
            </a:r>
            <a:r>
              <a:rPr lang="sv-SE" sz="3600" dirty="0" err="1"/>
              <a:t>raising</a:t>
            </a:r>
            <a:r>
              <a:rPr lang="sv-SE" sz="3600" dirty="0"/>
              <a:t> to 3M, </a:t>
            </a:r>
            <a:r>
              <a:rPr lang="sv-SE" sz="3600" dirty="0" err="1"/>
              <a:t>bid</a:t>
            </a:r>
            <a:r>
              <a:rPr lang="sv-SE" sz="3600" dirty="0"/>
              <a:t> a </a:t>
            </a:r>
            <a:r>
              <a:rPr lang="sv-SE" sz="3600" dirty="0" err="1"/>
              <a:t>side</a:t>
            </a:r>
            <a:r>
              <a:rPr lang="sv-SE" sz="3600" dirty="0"/>
              <a:t> </a:t>
            </a:r>
            <a:r>
              <a:rPr lang="sv-SE" sz="3600" dirty="0" err="1"/>
              <a:t>suit</a:t>
            </a:r>
            <a:r>
              <a:rPr lang="sv-SE" sz="3600" dirty="0"/>
              <a:t>,</a:t>
            </a:r>
          </a:p>
          <a:p>
            <a:pPr algn="l"/>
            <a:r>
              <a:rPr lang="sv-SE" sz="3600" dirty="0" err="1"/>
              <a:t>inquire</a:t>
            </a:r>
            <a:r>
              <a:rPr lang="sv-SE" sz="3600" dirty="0"/>
              <a:t> or make </a:t>
            </a:r>
            <a:r>
              <a:rPr lang="sv-SE" sz="3600" dirty="0" err="1"/>
              <a:t>spl</a:t>
            </a:r>
            <a:r>
              <a:rPr lang="sv-SE" sz="3600" dirty="0"/>
              <a:t> </a:t>
            </a:r>
            <a:r>
              <a:rPr lang="sv-SE" sz="3600" dirty="0" err="1"/>
              <a:t>jumps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endParaRPr lang="sv-SE" sz="3600" dirty="0"/>
          </a:p>
          <a:p>
            <a:pPr algn="l"/>
            <a:r>
              <a:rPr lang="sv-SE" sz="3600" dirty="0"/>
              <a:t>slam </a:t>
            </a:r>
            <a:r>
              <a:rPr lang="sv-SE" sz="3600" dirty="0" err="1"/>
              <a:t>interest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62671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/>
              <a:t>The X-Y NT over 1NT</a:t>
            </a:r>
          </a:p>
          <a:p>
            <a:endParaRPr lang="en-US" sz="3600" dirty="0"/>
          </a:p>
          <a:p>
            <a:r>
              <a:rPr lang="en-US" sz="3600" dirty="0"/>
              <a:t>After 1m-1M;1NT :</a:t>
            </a:r>
          </a:p>
          <a:p>
            <a:endParaRPr lang="en-US" sz="3600" dirty="0"/>
          </a:p>
          <a:p>
            <a:r>
              <a:rPr lang="en-US" sz="3600" dirty="0"/>
              <a:t>2C=relay to 2D, then pass or 2M as invite, 2NT relay to 3C </a:t>
            </a:r>
          </a:p>
          <a:p>
            <a:r>
              <a:rPr lang="en-US" sz="3600" dirty="0"/>
              <a:t>2D=GF, then Nat up the line</a:t>
            </a:r>
          </a:p>
          <a:p>
            <a:r>
              <a:rPr lang="en-US" sz="3600" dirty="0"/>
              <a:t>2M= sign off</a:t>
            </a:r>
          </a:p>
          <a:p>
            <a:r>
              <a:rPr lang="en-US" sz="3600" dirty="0"/>
              <a:t>2OM=NF, 5-4 in M</a:t>
            </a:r>
          </a:p>
          <a:p>
            <a:r>
              <a:rPr lang="en-US" sz="3600" dirty="0"/>
              <a:t>2NT=</a:t>
            </a:r>
            <a:r>
              <a:rPr lang="en-US" sz="3600" dirty="0" err="1"/>
              <a:t>bal</a:t>
            </a:r>
            <a:r>
              <a:rPr lang="en-US" sz="3600" dirty="0"/>
              <a:t> invite</a:t>
            </a:r>
          </a:p>
        </p:txBody>
      </p:sp>
    </p:spTree>
    <p:extLst>
      <p:ext uri="{BB962C8B-B14F-4D97-AF65-F5344CB8AC3E}">
        <p14:creationId xmlns:p14="http://schemas.microsoft.com/office/powerpoint/2010/main" val="1335832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After 1m-1M;2NT ( 18-19 )</a:t>
            </a:r>
          </a:p>
          <a:p>
            <a:endParaRPr lang="en-US" sz="3600" dirty="0"/>
          </a:p>
          <a:p>
            <a:r>
              <a:rPr lang="en-US" sz="3600" dirty="0"/>
              <a:t>3C=relay to 3D, then pass or 3M as invite, 3NT = slam try in opened minor</a:t>
            </a:r>
          </a:p>
          <a:p>
            <a:r>
              <a:rPr lang="en-US" sz="3600" dirty="0"/>
              <a:t>3D=GF relay, then Nat up the line</a:t>
            </a:r>
          </a:p>
          <a:p>
            <a:r>
              <a:rPr lang="en-US" sz="3600" dirty="0"/>
              <a:t>3M=sign off</a:t>
            </a:r>
          </a:p>
          <a:p>
            <a:r>
              <a:rPr lang="en-US" sz="3600" dirty="0"/>
              <a:t>3OM=invite 5-4 in M</a:t>
            </a:r>
          </a:p>
        </p:txBody>
      </p:sp>
    </p:spTree>
    <p:extLst>
      <p:ext uri="{BB962C8B-B14F-4D97-AF65-F5344CB8AC3E}">
        <p14:creationId xmlns:p14="http://schemas.microsoft.com/office/powerpoint/2010/main" val="219400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24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330588" y="584581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70AEC57-6FBE-F34E-F036-71F5956B6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2319992"/>
            <a:ext cx="1819529" cy="39439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E7656D1-A9E8-06B0-CB37-2D358114A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24" y="2310466"/>
            <a:ext cx="1800476" cy="396295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C7E7876-D49C-B477-592B-10D43E9A3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661" y="2198956"/>
            <a:ext cx="1819529" cy="3972479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8682034-AEFA-47E0-A33B-79B2475BFDCB}"/>
              </a:ext>
            </a:extLst>
          </p:cNvPr>
          <p:cNvSpPr txBox="1"/>
          <p:nvPr/>
        </p:nvSpPr>
        <p:spPr>
          <a:xfrm>
            <a:off x="529126" y="908137"/>
            <a:ext cx="156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 err="1"/>
              <a:t>Use</a:t>
            </a:r>
            <a:r>
              <a:rPr lang="sv-SE" sz="2400" dirty="0"/>
              <a:t> X-Y to </a:t>
            </a:r>
            <a:r>
              <a:rPr lang="sv-SE" sz="2400" dirty="0" err="1"/>
              <a:t>invite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5H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D415C6F-B81B-1773-034D-C9FA9405673C}"/>
              </a:ext>
            </a:extLst>
          </p:cNvPr>
          <p:cNvSpPr txBox="1"/>
          <p:nvPr/>
        </p:nvSpPr>
        <p:spPr>
          <a:xfrm>
            <a:off x="4307653" y="1777440"/>
            <a:ext cx="2820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 err="1"/>
              <a:t>Invite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3H or 3D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5811467-56CE-7DD2-A20E-28E2831CD4EF}"/>
              </a:ext>
            </a:extLst>
          </p:cNvPr>
          <p:cNvSpPr txBox="1"/>
          <p:nvPr/>
        </p:nvSpPr>
        <p:spPr>
          <a:xfrm>
            <a:off x="8777607" y="1670648"/>
            <a:ext cx="208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/>
              <a:t>Sign off</a:t>
            </a:r>
          </a:p>
        </p:txBody>
      </p:sp>
    </p:spTree>
    <p:extLst>
      <p:ext uri="{BB962C8B-B14F-4D97-AF65-F5344CB8AC3E}">
        <p14:creationId xmlns:p14="http://schemas.microsoft.com/office/powerpoint/2010/main" val="90652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25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91ED50-496A-C922-CB51-88FBF119AE43}"/>
              </a:ext>
            </a:extLst>
          </p:cNvPr>
          <p:cNvSpPr txBox="1"/>
          <p:nvPr/>
        </p:nvSpPr>
        <p:spPr>
          <a:xfrm>
            <a:off x="1199534" y="747252"/>
            <a:ext cx="102452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800" dirty="0" err="1"/>
              <a:t>Isn´t</a:t>
            </a:r>
            <a:r>
              <a:rPr lang="sv-SE" sz="2800" dirty="0"/>
              <a:t> it </a:t>
            </a:r>
            <a:r>
              <a:rPr lang="sv-SE" sz="2800" dirty="0" err="1"/>
              <a:t>dangerous</a:t>
            </a:r>
            <a:r>
              <a:rPr lang="sv-SE" sz="2800" dirty="0"/>
              <a:t> to </a:t>
            </a:r>
            <a:r>
              <a:rPr lang="sv-SE" sz="2800" dirty="0" err="1"/>
              <a:t>rebid</a:t>
            </a:r>
            <a:r>
              <a:rPr lang="sv-SE" sz="2800" dirty="0"/>
              <a:t> a 5-c Major over OP:s 1NT?</a:t>
            </a:r>
          </a:p>
          <a:p>
            <a:pPr algn="l"/>
            <a:endParaRPr lang="sv-SE" sz="2800" dirty="0"/>
          </a:p>
          <a:p>
            <a:pPr algn="l"/>
            <a:r>
              <a:rPr lang="sv-SE" sz="2800" dirty="0" err="1"/>
              <a:t>Normally</a:t>
            </a:r>
            <a:r>
              <a:rPr lang="sv-SE" sz="2800" dirty="0"/>
              <a:t> not. If </a:t>
            </a:r>
            <a:r>
              <a:rPr lang="sv-SE" sz="2800" dirty="0" err="1"/>
              <a:t>your</a:t>
            </a:r>
            <a:r>
              <a:rPr lang="sv-SE" sz="2800" dirty="0"/>
              <a:t> P </a:t>
            </a:r>
            <a:r>
              <a:rPr lang="sv-SE" sz="2800" dirty="0" err="1"/>
              <a:t>opened</a:t>
            </a:r>
            <a:r>
              <a:rPr lang="sv-SE" sz="2800" dirty="0"/>
              <a:t> 1NT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would</a:t>
            </a:r>
            <a:r>
              <a:rPr lang="sv-SE" sz="2800" dirty="0"/>
              <a:t> </a:t>
            </a:r>
            <a:r>
              <a:rPr lang="sv-SE" sz="2800" dirty="0" err="1"/>
              <a:t>always</a:t>
            </a:r>
            <a:r>
              <a:rPr lang="sv-SE" sz="2800" dirty="0"/>
              <a:t> transfer to a 5-c Major.</a:t>
            </a:r>
          </a:p>
          <a:p>
            <a:pPr algn="l"/>
            <a:endParaRPr lang="sv-SE" sz="2800" dirty="0"/>
          </a:p>
          <a:p>
            <a:pPr algn="l"/>
            <a:r>
              <a:rPr lang="sv-SE" sz="2800" dirty="0"/>
              <a:t>The </a:t>
            </a:r>
            <a:r>
              <a:rPr lang="sv-SE" sz="2800" dirty="0" err="1"/>
              <a:t>only</a:t>
            </a:r>
            <a:r>
              <a:rPr lang="sv-SE" sz="2800" dirty="0"/>
              <a:t> risk is </a:t>
            </a:r>
            <a:r>
              <a:rPr lang="sv-SE" sz="2800" dirty="0" err="1"/>
              <a:t>if</a:t>
            </a:r>
            <a:r>
              <a:rPr lang="sv-SE" sz="2800" dirty="0"/>
              <a:t> OP </a:t>
            </a:r>
            <a:r>
              <a:rPr lang="sv-SE" sz="2800" dirty="0" err="1"/>
              <a:t>rebid</a:t>
            </a:r>
            <a:r>
              <a:rPr lang="sv-SE" sz="2800" dirty="0"/>
              <a:t> 1NT </a:t>
            </a:r>
            <a:r>
              <a:rPr lang="sv-SE" sz="2800" dirty="0" err="1"/>
              <a:t>with</a:t>
            </a:r>
            <a:r>
              <a:rPr lang="sv-SE" sz="2800" dirty="0"/>
              <a:t> a singelton in </a:t>
            </a:r>
            <a:r>
              <a:rPr lang="sv-SE" sz="2800" dirty="0" err="1"/>
              <a:t>your</a:t>
            </a:r>
            <a:r>
              <a:rPr lang="sv-SE" sz="2800" dirty="0"/>
              <a:t> Major.</a:t>
            </a:r>
          </a:p>
          <a:p>
            <a:pPr algn="l"/>
            <a:r>
              <a:rPr lang="sv-SE" sz="2800" dirty="0" err="1"/>
              <a:t>That´s</a:t>
            </a:r>
            <a:r>
              <a:rPr lang="sv-SE" sz="2800" dirty="0"/>
              <a:t> </a:t>
            </a:r>
            <a:r>
              <a:rPr lang="sv-SE" sz="2800" dirty="0" err="1"/>
              <a:t>why</a:t>
            </a:r>
            <a:r>
              <a:rPr lang="sv-SE" sz="2800" dirty="0"/>
              <a:t> I </a:t>
            </a:r>
            <a:r>
              <a:rPr lang="sv-SE" sz="2800" dirty="0" err="1"/>
              <a:t>recommend</a:t>
            </a:r>
            <a:r>
              <a:rPr lang="sv-SE" sz="2800" dirty="0"/>
              <a:t> </a:t>
            </a:r>
            <a:r>
              <a:rPr lang="sv-SE" sz="2800" dirty="0" err="1"/>
              <a:t>you</a:t>
            </a:r>
            <a:r>
              <a:rPr lang="sv-SE" sz="2800" dirty="0"/>
              <a:t> to never </a:t>
            </a:r>
            <a:r>
              <a:rPr lang="sv-SE" sz="2800" dirty="0" err="1"/>
              <a:t>rebid</a:t>
            </a:r>
            <a:r>
              <a:rPr lang="sv-SE" sz="2800" dirty="0"/>
              <a:t> NT </a:t>
            </a:r>
            <a:r>
              <a:rPr lang="sv-SE" sz="2800" dirty="0" err="1"/>
              <a:t>with</a:t>
            </a:r>
            <a:r>
              <a:rPr lang="sv-SE" sz="2800" dirty="0"/>
              <a:t> a </a:t>
            </a:r>
            <a:r>
              <a:rPr lang="sv-SE" sz="2800" dirty="0" err="1"/>
              <a:t>spl</a:t>
            </a:r>
            <a:r>
              <a:rPr lang="sv-SE" sz="2800" dirty="0"/>
              <a:t> in P:s </a:t>
            </a:r>
            <a:r>
              <a:rPr lang="sv-SE" sz="2800" dirty="0" err="1"/>
              <a:t>suit</a:t>
            </a:r>
            <a:r>
              <a:rPr lang="sv-SE" sz="2800" dirty="0"/>
              <a:t>.</a:t>
            </a:r>
          </a:p>
          <a:p>
            <a:pPr algn="l"/>
            <a:endParaRPr lang="sv-SE" sz="2800" dirty="0"/>
          </a:p>
          <a:p>
            <a:pPr algn="l"/>
            <a:r>
              <a:rPr lang="sv-SE" sz="2800" dirty="0" err="1"/>
              <a:t>This</a:t>
            </a:r>
            <a:r>
              <a:rPr lang="sv-SE" sz="2800" dirty="0"/>
              <a:t> is </a:t>
            </a:r>
            <a:r>
              <a:rPr lang="sv-SE" sz="2800" dirty="0" err="1"/>
              <a:t>also</a:t>
            </a:r>
            <a:r>
              <a:rPr lang="sv-SE" sz="2800" dirty="0"/>
              <a:t> </a:t>
            </a:r>
            <a:r>
              <a:rPr lang="sv-SE" sz="2800" dirty="0" err="1"/>
              <a:t>applicable</a:t>
            </a:r>
            <a:r>
              <a:rPr lang="sv-SE" sz="2800" dirty="0"/>
              <a:t> </a:t>
            </a:r>
            <a:r>
              <a:rPr lang="sv-SE" sz="2800" dirty="0" err="1"/>
              <a:t>if</a:t>
            </a:r>
            <a:r>
              <a:rPr lang="sv-SE" sz="2800" dirty="0"/>
              <a:t> it goes 1H-2D; do not </a:t>
            </a:r>
            <a:r>
              <a:rPr lang="sv-SE" sz="2800" dirty="0" err="1"/>
              <a:t>bid</a:t>
            </a:r>
            <a:r>
              <a:rPr lang="sv-SE" sz="2800" dirty="0"/>
              <a:t> 2NT </a:t>
            </a:r>
            <a:r>
              <a:rPr lang="sv-SE" sz="2800" dirty="0" err="1"/>
              <a:t>with</a:t>
            </a:r>
            <a:r>
              <a:rPr lang="sv-SE" sz="2800" dirty="0"/>
              <a:t> a </a:t>
            </a:r>
            <a:r>
              <a:rPr lang="sv-SE" sz="2800" dirty="0" err="1"/>
              <a:t>spl</a:t>
            </a:r>
            <a:r>
              <a:rPr lang="sv-SE" sz="2800" dirty="0"/>
              <a:t> in </a:t>
            </a:r>
            <a:r>
              <a:rPr lang="sv-SE" sz="2800" dirty="0" err="1"/>
              <a:t>diamonds</a:t>
            </a:r>
            <a:r>
              <a:rPr lang="sv-SE" sz="2800" dirty="0"/>
              <a:t>.</a:t>
            </a:r>
          </a:p>
          <a:p>
            <a:pPr algn="l"/>
            <a:r>
              <a:rPr lang="sv-SE" sz="2800" dirty="0"/>
              <a:t>Try to </a:t>
            </a:r>
            <a:r>
              <a:rPr lang="sv-SE" sz="2800" dirty="0" err="1"/>
              <a:t>find</a:t>
            </a:r>
            <a:r>
              <a:rPr lang="sv-SE" sz="2800" dirty="0"/>
              <a:t> </a:t>
            </a:r>
            <a:r>
              <a:rPr lang="sv-SE" sz="2800" dirty="0" err="1"/>
              <a:t>another</a:t>
            </a:r>
            <a:r>
              <a:rPr lang="sv-SE" sz="2800" dirty="0"/>
              <a:t> </a:t>
            </a:r>
            <a:r>
              <a:rPr lang="sv-SE" sz="2800" dirty="0" err="1"/>
              <a:t>bid</a:t>
            </a:r>
            <a:r>
              <a:rPr lang="sv-SE" sz="2800" dirty="0"/>
              <a:t>. P </a:t>
            </a:r>
            <a:r>
              <a:rPr lang="sv-SE" sz="2800" dirty="0" err="1"/>
              <a:t>will</a:t>
            </a:r>
            <a:r>
              <a:rPr lang="sv-SE" sz="2800" dirty="0"/>
              <a:t> </a:t>
            </a:r>
            <a:r>
              <a:rPr lang="sv-SE" sz="2800" dirty="0" err="1"/>
              <a:t>expect</a:t>
            </a:r>
            <a:r>
              <a:rPr lang="sv-SE" sz="2800" dirty="0"/>
              <a:t> </a:t>
            </a:r>
            <a:r>
              <a:rPr lang="sv-SE" sz="2800" dirty="0" err="1"/>
              <a:t>you</a:t>
            </a:r>
            <a:r>
              <a:rPr lang="sv-SE" sz="2800" dirty="0"/>
              <a:t> </a:t>
            </a:r>
            <a:r>
              <a:rPr lang="sv-SE" sz="2800" dirty="0" err="1"/>
              <a:t>have</a:t>
            </a:r>
            <a:r>
              <a:rPr lang="sv-SE" sz="2800" dirty="0"/>
              <a:t> at </a:t>
            </a:r>
            <a:r>
              <a:rPr lang="sv-SE" sz="2800" dirty="0" err="1"/>
              <a:t>least</a:t>
            </a:r>
            <a:r>
              <a:rPr lang="sv-SE" sz="2800" dirty="0"/>
              <a:t> xx in D.</a:t>
            </a:r>
          </a:p>
        </p:txBody>
      </p:sp>
    </p:spTree>
    <p:extLst>
      <p:ext uri="{BB962C8B-B14F-4D97-AF65-F5344CB8AC3E}">
        <p14:creationId xmlns:p14="http://schemas.microsoft.com/office/powerpoint/2010/main" val="4177664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26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1CF1447-5B2F-23AC-3305-8CFD36647223}"/>
              </a:ext>
            </a:extLst>
          </p:cNvPr>
          <p:cNvSpPr txBox="1"/>
          <p:nvPr/>
        </p:nvSpPr>
        <p:spPr>
          <a:xfrm>
            <a:off x="838200" y="668594"/>
            <a:ext cx="96348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dirty="0"/>
              <a:t>If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a strong hand and 3-c support?</a:t>
            </a:r>
          </a:p>
          <a:p>
            <a:pPr algn="l"/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can´t</a:t>
            </a:r>
            <a:r>
              <a:rPr lang="sv-SE" sz="3600" dirty="0"/>
              <a:t> make a simple </a:t>
            </a:r>
            <a:r>
              <a:rPr lang="sv-SE" sz="3600" dirty="0" err="1"/>
              <a:t>raise</a:t>
            </a:r>
            <a:r>
              <a:rPr lang="sv-SE" sz="3600" dirty="0"/>
              <a:t>,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to </a:t>
            </a:r>
            <a:r>
              <a:rPr lang="sv-SE" sz="3600" dirty="0" err="1"/>
              <a:t>find</a:t>
            </a:r>
            <a:r>
              <a:rPr lang="sv-SE" sz="3600" dirty="0"/>
              <a:t> </a:t>
            </a:r>
          </a:p>
          <a:p>
            <a:pPr algn="l"/>
            <a:r>
              <a:rPr lang="sv-SE" sz="3600" dirty="0" err="1"/>
              <a:t>another</a:t>
            </a:r>
            <a:r>
              <a:rPr lang="sv-SE" sz="3600" dirty="0"/>
              <a:t> </a:t>
            </a:r>
            <a:r>
              <a:rPr lang="sv-SE" sz="3600" dirty="0" err="1"/>
              <a:t>bid</a:t>
            </a:r>
            <a:r>
              <a:rPr lang="sv-SE" sz="3600" dirty="0"/>
              <a:t> and </a:t>
            </a:r>
            <a:r>
              <a:rPr lang="sv-SE" sz="3600" dirty="0" err="1"/>
              <a:t>hope</a:t>
            </a:r>
            <a:r>
              <a:rPr lang="sv-SE" sz="3600" dirty="0"/>
              <a:t> to get back to show support</a:t>
            </a:r>
            <a:r>
              <a:rPr lang="sv-SE" dirty="0"/>
              <a:t>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CDD413-6DEA-A5DE-32FB-5DC114278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" y="2758532"/>
            <a:ext cx="1829055" cy="2638793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24B8A18-BB30-4401-55EB-147A5923A21D}"/>
              </a:ext>
            </a:extLst>
          </p:cNvPr>
          <p:cNvSpPr txBox="1"/>
          <p:nvPr/>
        </p:nvSpPr>
        <p:spPr>
          <a:xfrm>
            <a:off x="2635045" y="2588782"/>
            <a:ext cx="8345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 err="1"/>
              <a:t>Bid</a:t>
            </a:r>
            <a:r>
              <a:rPr lang="sv-SE" sz="3600" dirty="0"/>
              <a:t> 1S, </a:t>
            </a:r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your</a:t>
            </a:r>
            <a:r>
              <a:rPr lang="sv-SE" sz="3600" dirty="0"/>
              <a:t> P </a:t>
            </a:r>
            <a:r>
              <a:rPr lang="sv-SE" sz="3600" dirty="0" err="1"/>
              <a:t>bids</a:t>
            </a:r>
            <a:r>
              <a:rPr lang="sv-SE" sz="3600" dirty="0"/>
              <a:t> </a:t>
            </a:r>
            <a:r>
              <a:rPr lang="sv-SE" sz="3600" dirty="0" err="1"/>
              <a:t>something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can</a:t>
            </a:r>
            <a:r>
              <a:rPr lang="sv-SE" sz="3600" dirty="0"/>
              <a:t> show H </a:t>
            </a:r>
            <a:r>
              <a:rPr lang="sv-SE" sz="3600" dirty="0" err="1"/>
              <a:t>support,perhaps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a </a:t>
            </a:r>
            <a:r>
              <a:rPr lang="sv-SE" sz="3600" dirty="0" err="1"/>
              <a:t>jump</a:t>
            </a:r>
            <a:r>
              <a:rPr lang="sv-SE" sz="3600" dirty="0"/>
              <a:t>. </a:t>
            </a:r>
            <a:r>
              <a:rPr lang="sv-SE" sz="3600" dirty="0" err="1"/>
              <a:t>Then</a:t>
            </a:r>
            <a:r>
              <a:rPr lang="sv-SE" sz="3600" dirty="0"/>
              <a:t> </a:t>
            </a:r>
            <a:r>
              <a:rPr lang="sv-SE" sz="3600" dirty="0" err="1"/>
              <a:t>your</a:t>
            </a:r>
            <a:r>
              <a:rPr lang="sv-SE" sz="3600" dirty="0"/>
              <a:t> </a:t>
            </a:r>
            <a:r>
              <a:rPr lang="sv-SE" sz="3600" dirty="0" err="1"/>
              <a:t>shape</a:t>
            </a:r>
            <a:r>
              <a:rPr lang="sv-SE" sz="3600" dirty="0"/>
              <a:t> and </a:t>
            </a:r>
            <a:r>
              <a:rPr lang="sv-SE" sz="3600" dirty="0" err="1"/>
              <a:t>strenght</a:t>
            </a:r>
            <a:r>
              <a:rPr lang="sv-SE" sz="3600" dirty="0"/>
              <a:t> </a:t>
            </a:r>
            <a:r>
              <a:rPr lang="sv-SE" sz="3600" dirty="0" err="1"/>
              <a:t>will</a:t>
            </a:r>
            <a:r>
              <a:rPr lang="sv-SE" sz="3600" dirty="0"/>
              <a:t> be </a:t>
            </a:r>
            <a:r>
              <a:rPr lang="sv-SE" sz="3600" dirty="0" err="1"/>
              <a:t>clear</a:t>
            </a:r>
            <a:r>
              <a:rPr lang="sv-SE" sz="3600" dirty="0"/>
              <a:t>.</a:t>
            </a:r>
          </a:p>
          <a:p>
            <a:pPr algn="l"/>
            <a:r>
              <a:rPr lang="sv-SE" sz="3600" dirty="0"/>
              <a:t>If </a:t>
            </a:r>
            <a:r>
              <a:rPr lang="sv-SE" sz="3600" dirty="0" err="1"/>
              <a:t>your</a:t>
            </a:r>
            <a:r>
              <a:rPr lang="sv-SE" sz="3600" dirty="0"/>
              <a:t> P </a:t>
            </a:r>
            <a:r>
              <a:rPr lang="sv-SE" sz="3600" dirty="0" err="1"/>
              <a:t>passes</a:t>
            </a:r>
            <a:r>
              <a:rPr lang="sv-SE" sz="3600" dirty="0"/>
              <a:t> 1S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</a:t>
            </a:r>
            <a:r>
              <a:rPr lang="sv-SE" sz="3600" dirty="0" err="1"/>
              <a:t>stayed</a:t>
            </a:r>
            <a:r>
              <a:rPr lang="sv-SE" sz="3600" dirty="0"/>
              <a:t> at a </a:t>
            </a:r>
            <a:r>
              <a:rPr lang="sv-SE" sz="3600" dirty="0" err="1"/>
              <a:t>safe</a:t>
            </a:r>
            <a:r>
              <a:rPr lang="sv-SE" sz="3600" dirty="0"/>
              <a:t> </a:t>
            </a:r>
            <a:r>
              <a:rPr lang="sv-SE" sz="3600" dirty="0" err="1"/>
              <a:t>level</a:t>
            </a:r>
            <a:r>
              <a:rPr lang="sv-SE" sz="3600" dirty="0"/>
              <a:t> </a:t>
            </a:r>
            <a:r>
              <a:rPr lang="sv-SE" sz="3600" dirty="0">
                <a:sym typeface="Wingdings" panose="05000000000000000000" pitchFamily="2" charset="2"/>
              </a:rPr>
              <a:t>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520080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27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670525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28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82042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29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29055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366645" y="371069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6DFF50B-F58B-F100-75B1-182CCA8E65F4}"/>
              </a:ext>
            </a:extLst>
          </p:cNvPr>
          <p:cNvSpPr txBox="1"/>
          <p:nvPr/>
        </p:nvSpPr>
        <p:spPr>
          <a:xfrm>
            <a:off x="1406013" y="707923"/>
            <a:ext cx="2901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dirty="0"/>
              <a:t>4 </a:t>
            </a:r>
            <a:r>
              <a:rPr lang="sv-SE" sz="3600" dirty="0" err="1"/>
              <a:t>card</a:t>
            </a:r>
            <a:r>
              <a:rPr lang="sv-SE" sz="3600" dirty="0"/>
              <a:t> support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DEB9BEA-0620-08A1-4D33-F8DDECA22EAA}"/>
              </a:ext>
            </a:extLst>
          </p:cNvPr>
          <p:cNvSpPr txBox="1"/>
          <p:nvPr/>
        </p:nvSpPr>
        <p:spPr>
          <a:xfrm>
            <a:off x="1268361" y="1560527"/>
            <a:ext cx="6747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/>
              <a:t>Before </a:t>
            </a:r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address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, </a:t>
            </a:r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need</a:t>
            </a:r>
            <a:r>
              <a:rPr lang="sv-SE" sz="2400" dirty="0"/>
              <a:t> to </a:t>
            </a:r>
            <a:r>
              <a:rPr lang="sv-SE" sz="2400" dirty="0" err="1"/>
              <a:t>agree</a:t>
            </a:r>
            <a:r>
              <a:rPr lang="sv-SE" sz="2400" dirty="0"/>
              <a:t> on </a:t>
            </a:r>
            <a:r>
              <a:rPr lang="sv-SE" sz="2400" dirty="0" err="1"/>
              <a:t>how</a:t>
            </a:r>
            <a:r>
              <a:rPr lang="sv-SE" sz="2400" dirty="0"/>
              <a:t> </a:t>
            </a:r>
            <a:r>
              <a:rPr lang="sv-SE" sz="2400" dirty="0" err="1"/>
              <a:t>many</a:t>
            </a:r>
            <a:r>
              <a:rPr lang="sv-SE" sz="2400" dirty="0"/>
              <a:t> </a:t>
            </a:r>
            <a:r>
              <a:rPr lang="sv-SE" sz="2400" dirty="0" err="1"/>
              <a:t>points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need</a:t>
            </a:r>
            <a:r>
              <a:rPr lang="sv-SE" sz="2400" dirty="0"/>
              <a:t> to </a:t>
            </a:r>
            <a:r>
              <a:rPr lang="sv-SE" sz="2400" dirty="0" err="1"/>
              <a:t>bid</a:t>
            </a:r>
            <a:r>
              <a:rPr lang="sv-SE" sz="2400" dirty="0"/>
              <a:t> 1M over </a:t>
            </a:r>
            <a:r>
              <a:rPr lang="sv-SE" sz="2400" dirty="0" err="1"/>
              <a:t>your</a:t>
            </a:r>
            <a:r>
              <a:rPr lang="sv-SE" sz="2400" dirty="0"/>
              <a:t> P:s </a:t>
            </a:r>
            <a:r>
              <a:rPr lang="sv-SE" sz="2400" dirty="0" err="1"/>
              <a:t>opening</a:t>
            </a:r>
            <a:r>
              <a:rPr lang="sv-SE" sz="2400" dirty="0"/>
              <a:t>. I </a:t>
            </a:r>
            <a:r>
              <a:rPr lang="sv-SE" sz="2400" dirty="0" err="1"/>
              <a:t>recommend</a:t>
            </a:r>
            <a:r>
              <a:rPr lang="sv-SE" sz="2400" dirty="0"/>
              <a:t> 4+ </a:t>
            </a:r>
            <a:r>
              <a:rPr lang="sv-SE" sz="2400" dirty="0" err="1"/>
              <a:t>points</a:t>
            </a:r>
            <a:r>
              <a:rPr lang="sv-SE" sz="2400" dirty="0"/>
              <a:t> and a 5-card </a:t>
            </a:r>
            <a:r>
              <a:rPr lang="sv-SE" sz="2400" dirty="0" err="1"/>
              <a:t>suit</a:t>
            </a:r>
            <a:endParaRPr lang="sv-SE" sz="24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9C1D09-E28C-B76F-CE42-2F81CED09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826" y="2967129"/>
            <a:ext cx="1800476" cy="127652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4085C2B-F4B7-7E9A-8D23-2EFD0FF265D1}"/>
              </a:ext>
            </a:extLst>
          </p:cNvPr>
          <p:cNvSpPr txBox="1"/>
          <p:nvPr/>
        </p:nvSpPr>
        <p:spPr>
          <a:xfrm>
            <a:off x="1632155" y="4719484"/>
            <a:ext cx="378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 err="1"/>
              <a:t>When</a:t>
            </a:r>
            <a:r>
              <a:rPr lang="sv-SE" sz="2400" dirty="0"/>
              <a:t> P </a:t>
            </a:r>
            <a:r>
              <a:rPr lang="sv-SE" sz="2400" dirty="0" err="1"/>
              <a:t>opens</a:t>
            </a:r>
            <a:r>
              <a:rPr lang="sv-SE" sz="2400" dirty="0"/>
              <a:t> 1C, </a:t>
            </a:r>
            <a:r>
              <a:rPr lang="sv-SE" sz="2400" dirty="0" err="1"/>
              <a:t>bid</a:t>
            </a:r>
            <a:r>
              <a:rPr lang="sv-SE" sz="2400" dirty="0"/>
              <a:t> 1H</a:t>
            </a:r>
          </a:p>
        </p:txBody>
      </p:sp>
    </p:spTree>
    <p:extLst>
      <p:ext uri="{BB962C8B-B14F-4D97-AF65-F5344CB8AC3E}">
        <p14:creationId xmlns:p14="http://schemas.microsoft.com/office/powerpoint/2010/main" val="3507086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30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50955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4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E8CB00B-F024-8537-76C1-C91F37687D18}"/>
              </a:ext>
            </a:extLst>
          </p:cNvPr>
          <p:cNvSpPr txBox="1"/>
          <p:nvPr/>
        </p:nvSpPr>
        <p:spPr>
          <a:xfrm>
            <a:off x="2458065" y="1149091"/>
            <a:ext cx="87818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dirty="0" err="1"/>
              <a:t>When</a:t>
            </a:r>
            <a:r>
              <a:rPr lang="sv-SE" sz="3600" dirty="0"/>
              <a:t> </a:t>
            </a:r>
            <a:r>
              <a:rPr lang="sv-SE" sz="3600" dirty="0" err="1"/>
              <a:t>we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</a:t>
            </a:r>
            <a:r>
              <a:rPr lang="sv-SE" sz="3600" dirty="0" err="1"/>
              <a:t>agreed</a:t>
            </a:r>
            <a:r>
              <a:rPr lang="sv-SE" sz="3600" dirty="0"/>
              <a:t> to </a:t>
            </a:r>
            <a:r>
              <a:rPr lang="sv-SE" sz="3600" dirty="0" err="1"/>
              <a:t>bid</a:t>
            </a:r>
            <a:r>
              <a:rPr lang="sv-SE" sz="3600" dirty="0"/>
              <a:t> 1M </a:t>
            </a:r>
            <a:r>
              <a:rPr lang="sv-SE" sz="3600" dirty="0" err="1"/>
              <a:t>with</a:t>
            </a:r>
            <a:r>
              <a:rPr lang="sv-SE" sz="3600" dirty="0"/>
              <a:t> as </a:t>
            </a:r>
            <a:r>
              <a:rPr lang="sv-SE" sz="3600" dirty="0" err="1"/>
              <a:t>little</a:t>
            </a:r>
            <a:r>
              <a:rPr lang="sv-SE" sz="3600" dirty="0"/>
              <a:t> </a:t>
            </a:r>
          </a:p>
          <a:p>
            <a:pPr algn="l"/>
            <a:r>
              <a:rPr lang="sv-SE" sz="3600" dirty="0"/>
              <a:t>as 4p, </a:t>
            </a:r>
            <a:r>
              <a:rPr lang="sv-SE" sz="3600" dirty="0" err="1"/>
              <a:t>we</a:t>
            </a:r>
            <a:r>
              <a:rPr lang="sv-SE" sz="3600" dirty="0"/>
              <a:t> </a:t>
            </a:r>
            <a:r>
              <a:rPr lang="sv-SE" sz="3600" dirty="0" err="1"/>
              <a:t>need</a:t>
            </a:r>
            <a:r>
              <a:rPr lang="sv-SE" sz="3600" dirty="0"/>
              <a:t> to be </a:t>
            </a:r>
            <a:r>
              <a:rPr lang="sv-SE" sz="3600" dirty="0" err="1"/>
              <a:t>able</a:t>
            </a:r>
            <a:r>
              <a:rPr lang="sv-SE" sz="3600" dirty="0"/>
              <a:t> to stop </a:t>
            </a:r>
            <a:r>
              <a:rPr lang="sv-SE" sz="3600" dirty="0" err="1"/>
              <a:t>before</a:t>
            </a:r>
            <a:r>
              <a:rPr lang="sv-SE" sz="3600" dirty="0"/>
              <a:t> </a:t>
            </a:r>
            <a:r>
              <a:rPr lang="sv-SE" sz="3600" dirty="0" err="1"/>
              <a:t>we</a:t>
            </a:r>
            <a:r>
              <a:rPr lang="sv-SE" sz="3600" dirty="0"/>
              <a:t> </a:t>
            </a:r>
          </a:p>
          <a:p>
            <a:pPr algn="l"/>
            <a:r>
              <a:rPr lang="sv-SE" sz="3600" dirty="0"/>
              <a:t>get to </a:t>
            </a:r>
            <a:r>
              <a:rPr lang="sv-SE" sz="3600" dirty="0" err="1"/>
              <a:t>high.Today</a:t>
            </a:r>
            <a:r>
              <a:rPr lang="sv-SE" sz="3600" dirty="0"/>
              <a:t> </a:t>
            </a:r>
            <a:r>
              <a:rPr lang="sv-SE" sz="3600" dirty="0" err="1"/>
              <a:t>many</a:t>
            </a:r>
            <a:r>
              <a:rPr lang="sv-SE" sz="3600" dirty="0"/>
              <a:t> </a:t>
            </a:r>
            <a:r>
              <a:rPr lang="sv-SE" sz="3600" dirty="0" err="1"/>
              <a:t>bid</a:t>
            </a:r>
            <a:r>
              <a:rPr lang="sv-SE" sz="3600" dirty="0"/>
              <a:t> 4H </a:t>
            </a:r>
            <a:r>
              <a:rPr lang="sv-SE" sz="3600" dirty="0" err="1"/>
              <a:t>with</a:t>
            </a:r>
            <a:r>
              <a:rPr lang="sv-SE" sz="3600" dirty="0"/>
              <a:t> 18-19 bal </a:t>
            </a:r>
          </a:p>
          <a:p>
            <a:pPr algn="l"/>
            <a:r>
              <a:rPr lang="sv-SE" sz="3600" dirty="0"/>
              <a:t>and 4-c support.</a:t>
            </a:r>
          </a:p>
          <a:p>
            <a:pPr algn="l"/>
            <a:r>
              <a:rPr lang="sv-SE" sz="3600" dirty="0"/>
              <a:t>I </a:t>
            </a:r>
            <a:r>
              <a:rPr lang="sv-SE" sz="3600" dirty="0" err="1"/>
              <a:t>don`t</a:t>
            </a:r>
            <a:r>
              <a:rPr lang="sv-SE" sz="3600" dirty="0"/>
              <a:t> </a:t>
            </a:r>
            <a:r>
              <a:rPr lang="sv-SE" sz="3600" dirty="0" err="1"/>
              <a:t>recommend</a:t>
            </a:r>
            <a:r>
              <a:rPr lang="sv-SE" sz="3600" dirty="0"/>
              <a:t> </a:t>
            </a:r>
            <a:r>
              <a:rPr lang="sv-SE" sz="3600" dirty="0" err="1"/>
              <a:t>that</a:t>
            </a:r>
            <a:endParaRPr lang="sv-SE" sz="3600" dirty="0"/>
          </a:p>
          <a:p>
            <a:pPr algn="l"/>
            <a:r>
              <a:rPr lang="sv-SE" sz="3600" dirty="0"/>
              <a:t>I </a:t>
            </a:r>
            <a:r>
              <a:rPr lang="sv-SE" sz="3600" dirty="0" err="1"/>
              <a:t>certainly</a:t>
            </a:r>
            <a:r>
              <a:rPr lang="sv-SE" sz="3600" dirty="0"/>
              <a:t> </a:t>
            </a:r>
            <a:r>
              <a:rPr lang="sv-SE" sz="3600" dirty="0" err="1"/>
              <a:t>don´t</a:t>
            </a:r>
            <a:r>
              <a:rPr lang="sv-SE" sz="3600" dirty="0"/>
              <a:t> </a:t>
            </a:r>
            <a:r>
              <a:rPr lang="sv-SE" sz="3600" dirty="0" err="1"/>
              <a:t>want</a:t>
            </a:r>
            <a:r>
              <a:rPr lang="sv-SE" sz="3600" dirty="0"/>
              <a:t> to be in game </a:t>
            </a:r>
            <a:r>
              <a:rPr lang="sv-SE" sz="3600" dirty="0" err="1"/>
              <a:t>with</a:t>
            </a:r>
            <a:r>
              <a:rPr lang="sv-SE" sz="3600" dirty="0"/>
              <a:t> </a:t>
            </a:r>
          </a:p>
          <a:p>
            <a:pPr algn="l"/>
            <a:r>
              <a:rPr lang="sv-SE" sz="3600" dirty="0" err="1"/>
              <a:t>these</a:t>
            </a:r>
            <a:r>
              <a:rPr lang="sv-SE" sz="3600" dirty="0"/>
              <a:t> hands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1D030FE-5D83-C698-F83C-57344281F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24" y="1149091"/>
            <a:ext cx="1800476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7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5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798C3E-551F-79F0-5D1C-A90E4150D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" y="1123671"/>
            <a:ext cx="1781424" cy="400105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60CF1E4-239E-BC90-D277-EEDB3D7CC58D}"/>
              </a:ext>
            </a:extLst>
          </p:cNvPr>
          <p:cNvSpPr txBox="1"/>
          <p:nvPr/>
        </p:nvSpPr>
        <p:spPr>
          <a:xfrm>
            <a:off x="2485103" y="1042220"/>
            <a:ext cx="64290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dirty="0"/>
              <a:t>North still has 18 </a:t>
            </a:r>
            <a:r>
              <a:rPr lang="sv-SE" sz="3600" dirty="0" err="1"/>
              <a:t>points</a:t>
            </a:r>
            <a:r>
              <a:rPr lang="sv-SE" sz="3600" dirty="0"/>
              <a:t>,</a:t>
            </a:r>
          </a:p>
          <a:p>
            <a:pPr algn="l"/>
            <a:r>
              <a:rPr lang="sv-SE" sz="3600" dirty="0" err="1"/>
              <a:t>but</a:t>
            </a:r>
            <a:r>
              <a:rPr lang="sv-SE" sz="3600" dirty="0"/>
              <a:t> the game is </a:t>
            </a:r>
            <a:r>
              <a:rPr lang="sv-SE" sz="3600" dirty="0" err="1"/>
              <a:t>easy</a:t>
            </a:r>
            <a:r>
              <a:rPr lang="sv-SE" sz="3600" dirty="0"/>
              <a:t> </a:t>
            </a:r>
            <a:r>
              <a:rPr lang="sv-SE" sz="3600" dirty="0" err="1"/>
              <a:t>made</a:t>
            </a:r>
            <a:endParaRPr lang="sv-SE" sz="3600" dirty="0"/>
          </a:p>
          <a:p>
            <a:pPr algn="l"/>
            <a:r>
              <a:rPr lang="sv-SE" sz="3600" dirty="0"/>
              <a:t>Just </a:t>
            </a:r>
            <a:r>
              <a:rPr lang="sv-SE" sz="3600" dirty="0" err="1"/>
              <a:t>give</a:t>
            </a:r>
            <a:r>
              <a:rPr lang="sv-SE" sz="3600" dirty="0"/>
              <a:t> South the Queen</a:t>
            </a:r>
            <a:br>
              <a:rPr lang="sv-SE" sz="3600" dirty="0"/>
            </a:br>
            <a:r>
              <a:rPr lang="sv-SE" sz="3600" dirty="0" err="1"/>
              <a:t>of</a:t>
            </a:r>
            <a:r>
              <a:rPr lang="sv-SE" sz="3600" dirty="0"/>
              <a:t> Clubs and the slam is</a:t>
            </a:r>
            <a:br>
              <a:rPr lang="sv-SE" sz="3600" dirty="0"/>
            </a:br>
            <a:r>
              <a:rPr lang="sv-SE" sz="3600" dirty="0" err="1"/>
              <a:t>laydown</a:t>
            </a:r>
            <a:r>
              <a:rPr lang="sv-SE" sz="3600" dirty="0"/>
              <a:t>. ( </a:t>
            </a:r>
            <a:r>
              <a:rPr lang="sv-SE" sz="3600" dirty="0" err="1"/>
              <a:t>if</a:t>
            </a:r>
            <a:r>
              <a:rPr lang="sv-SE" sz="3600" dirty="0"/>
              <a:t> H </a:t>
            </a:r>
            <a:r>
              <a:rPr lang="sv-SE" sz="3600" dirty="0" err="1"/>
              <a:t>doesn´t</a:t>
            </a:r>
            <a:r>
              <a:rPr lang="sv-SE" sz="3600" dirty="0"/>
              <a:t> break 4-0)</a:t>
            </a:r>
          </a:p>
          <a:p>
            <a:pPr algn="l"/>
            <a:r>
              <a:rPr lang="sv-SE" sz="3600" dirty="0"/>
              <a:t>North </a:t>
            </a:r>
            <a:r>
              <a:rPr lang="sv-SE" sz="3600" dirty="0" err="1"/>
              <a:t>can</a:t>
            </a:r>
            <a:r>
              <a:rPr lang="sv-SE" sz="3600" dirty="0"/>
              <a:t> </a:t>
            </a:r>
            <a:r>
              <a:rPr lang="sv-SE" sz="3600" dirty="0" err="1"/>
              <a:t>afford</a:t>
            </a:r>
            <a:r>
              <a:rPr lang="sv-SE" sz="3600" dirty="0"/>
              <a:t> a 4D </a:t>
            </a:r>
            <a:r>
              <a:rPr lang="sv-SE" sz="3600" dirty="0" err="1"/>
              <a:t>splinter</a:t>
            </a:r>
            <a:r>
              <a:rPr lang="sv-SE" sz="3600" dirty="0"/>
              <a:t> </a:t>
            </a:r>
            <a:r>
              <a:rPr lang="sv-SE" sz="3600" dirty="0" err="1"/>
              <a:t>bid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0511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6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-2209406" y="136525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83F4A0C-CFC2-7DCE-EB4C-6364B647FA54}"/>
              </a:ext>
            </a:extLst>
          </p:cNvPr>
          <p:cNvSpPr txBox="1"/>
          <p:nvPr/>
        </p:nvSpPr>
        <p:spPr>
          <a:xfrm>
            <a:off x="432619" y="296136"/>
            <a:ext cx="8352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dirty="0" err="1"/>
              <a:t>What</a:t>
            </a:r>
            <a:r>
              <a:rPr lang="sv-SE" sz="3600" dirty="0"/>
              <a:t> to do </a:t>
            </a:r>
            <a:r>
              <a:rPr lang="sv-SE" sz="3600" dirty="0" err="1"/>
              <a:t>with</a:t>
            </a:r>
            <a:r>
              <a:rPr lang="sv-SE" sz="3600" dirty="0"/>
              <a:t> 4-c support and 18-19 bal?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CF6BAC3-814F-DCE5-C7C0-68E4D6620A80}"/>
              </a:ext>
            </a:extLst>
          </p:cNvPr>
          <p:cNvSpPr txBox="1"/>
          <p:nvPr/>
        </p:nvSpPr>
        <p:spPr>
          <a:xfrm>
            <a:off x="2536087" y="981797"/>
            <a:ext cx="93934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dirty="0"/>
              <a:t>I </a:t>
            </a:r>
            <a:r>
              <a:rPr lang="sv-SE" sz="3600" dirty="0" err="1"/>
              <a:t>suggest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use</a:t>
            </a:r>
            <a:r>
              <a:rPr lang="sv-SE" sz="3600" dirty="0"/>
              <a:t> an </a:t>
            </a:r>
            <a:r>
              <a:rPr lang="sv-SE" sz="3600" dirty="0" err="1"/>
              <a:t>artificial</a:t>
            </a:r>
            <a:r>
              <a:rPr lang="sv-SE" sz="3600" dirty="0"/>
              <a:t> </a:t>
            </a:r>
            <a:r>
              <a:rPr lang="sv-SE" sz="3600" dirty="0" err="1"/>
              <a:t>raise</a:t>
            </a:r>
            <a:r>
              <a:rPr lang="sv-SE" sz="3600" dirty="0"/>
              <a:t> like 1C-1H; 3D.</a:t>
            </a:r>
          </a:p>
          <a:p>
            <a:pPr algn="l"/>
            <a:r>
              <a:rPr lang="sv-SE" sz="3600" dirty="0"/>
              <a:t>The </a:t>
            </a:r>
            <a:r>
              <a:rPr lang="sv-SE" sz="3600" dirty="0" err="1"/>
              <a:t>rule</a:t>
            </a:r>
            <a:r>
              <a:rPr lang="sv-SE" sz="3600" dirty="0"/>
              <a:t> is 3M-1, the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below</a:t>
            </a:r>
            <a:r>
              <a:rPr lang="sv-SE" sz="3600" dirty="0"/>
              <a:t> 3M. </a:t>
            </a:r>
          </a:p>
          <a:p>
            <a:pPr algn="l"/>
            <a:r>
              <a:rPr lang="sv-SE" sz="3600" dirty="0" err="1"/>
              <a:t>This</a:t>
            </a:r>
            <a:r>
              <a:rPr lang="sv-SE" sz="3600" dirty="0"/>
              <a:t> </a:t>
            </a:r>
            <a:r>
              <a:rPr lang="sv-SE" sz="3600" dirty="0" err="1"/>
              <a:t>will</a:t>
            </a:r>
            <a:r>
              <a:rPr lang="sv-SE" sz="3600" dirty="0"/>
              <a:t> not </a:t>
            </a:r>
            <a:r>
              <a:rPr lang="sv-SE" sz="3600" dirty="0" err="1"/>
              <a:t>work</a:t>
            </a:r>
            <a:r>
              <a:rPr lang="sv-SE" sz="3600" dirty="0"/>
              <a:t> </a:t>
            </a:r>
            <a:r>
              <a:rPr lang="sv-SE" sz="3600" dirty="0" err="1"/>
              <a:t>after</a:t>
            </a:r>
            <a:r>
              <a:rPr lang="sv-SE" sz="3600" dirty="0"/>
              <a:t> 1D-1H, </a:t>
            </a:r>
          </a:p>
          <a:p>
            <a:pPr algn="l"/>
            <a:r>
              <a:rPr lang="sv-SE" sz="3600" dirty="0" err="1"/>
              <a:t>then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just </a:t>
            </a:r>
            <a:r>
              <a:rPr lang="sv-SE" sz="3600" dirty="0" err="1"/>
              <a:t>bid</a:t>
            </a:r>
            <a:r>
              <a:rPr lang="sv-SE" sz="3600" dirty="0"/>
              <a:t> 3H </a:t>
            </a:r>
            <a:r>
              <a:rPr lang="sv-SE" sz="3600" dirty="0" err="1"/>
              <a:t>with</a:t>
            </a:r>
            <a:r>
              <a:rPr lang="sv-SE" sz="3600" dirty="0"/>
              <a:t> 18-19 bal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11FB510-24A8-1895-512C-A6C5A043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5" y="1102078"/>
            <a:ext cx="1800476" cy="3962953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0B2498A-CF5C-B0B5-D2E2-4D028AA21DD5}"/>
              </a:ext>
            </a:extLst>
          </p:cNvPr>
          <p:cNvSpPr txBox="1"/>
          <p:nvPr/>
        </p:nvSpPr>
        <p:spPr>
          <a:xfrm>
            <a:off x="2536087" y="3363850"/>
            <a:ext cx="6951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/>
              <a:t>If </a:t>
            </a:r>
            <a:r>
              <a:rPr lang="sv-SE" sz="3600" dirty="0" err="1"/>
              <a:t>Responder</a:t>
            </a:r>
            <a:r>
              <a:rPr lang="sv-SE" sz="3600" dirty="0"/>
              <a:t> is strong </a:t>
            </a:r>
            <a:r>
              <a:rPr lang="sv-SE" sz="3600" dirty="0" err="1"/>
              <a:t>he</a:t>
            </a:r>
            <a:r>
              <a:rPr lang="sv-SE" sz="3600" dirty="0"/>
              <a:t> </a:t>
            </a:r>
            <a:r>
              <a:rPr lang="sv-SE" sz="3600" dirty="0" err="1"/>
              <a:t>can</a:t>
            </a:r>
            <a:r>
              <a:rPr lang="sv-SE" sz="3600" dirty="0"/>
              <a:t> make a </a:t>
            </a:r>
            <a:r>
              <a:rPr lang="sv-SE" sz="3600" dirty="0" err="1"/>
              <a:t>cuebid</a:t>
            </a:r>
            <a:r>
              <a:rPr lang="sv-SE" sz="3600" dirty="0"/>
              <a:t> over 3D, </a:t>
            </a:r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he</a:t>
            </a:r>
            <a:r>
              <a:rPr lang="sv-SE" sz="3600" dirty="0"/>
              <a:t> is </a:t>
            </a:r>
            <a:r>
              <a:rPr lang="sv-SE" sz="3600" dirty="0" err="1"/>
              <a:t>slammish</a:t>
            </a:r>
            <a:endParaRPr lang="sv-SE" sz="3600" dirty="0"/>
          </a:p>
          <a:p>
            <a:pPr algn="l"/>
            <a:r>
              <a:rPr lang="sv-SE" sz="3600" dirty="0" err="1"/>
              <a:t>opposit</a:t>
            </a:r>
            <a:r>
              <a:rPr lang="sv-SE" sz="3600" dirty="0"/>
              <a:t> 18-19 bal</a:t>
            </a:r>
          </a:p>
        </p:txBody>
      </p:sp>
    </p:spTree>
    <p:extLst>
      <p:ext uri="{BB962C8B-B14F-4D97-AF65-F5344CB8AC3E}">
        <p14:creationId xmlns:p14="http://schemas.microsoft.com/office/powerpoint/2010/main" val="306426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7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2C57B3-0F12-2740-3BA2-5C237DC5F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105" y="2074836"/>
            <a:ext cx="2600688" cy="419858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C85FF1F-EE9D-C8BC-39B2-38B663DBB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058" y="3513083"/>
            <a:ext cx="2572109" cy="163211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A1985D4-A867-AEA8-7275-CBB21FDD37D2}"/>
              </a:ext>
            </a:extLst>
          </p:cNvPr>
          <p:cNvSpPr txBox="1"/>
          <p:nvPr/>
        </p:nvSpPr>
        <p:spPr>
          <a:xfrm>
            <a:off x="3503673" y="1130529"/>
            <a:ext cx="4957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 dirty="0"/>
              <a:t>North </a:t>
            </a:r>
            <a:r>
              <a:rPr lang="sv-SE" sz="2400" dirty="0" err="1"/>
              <a:t>would</a:t>
            </a:r>
            <a:r>
              <a:rPr lang="sv-SE" sz="2400" dirty="0"/>
              <a:t> </a:t>
            </a:r>
            <a:r>
              <a:rPr lang="sv-SE" sz="2400" dirty="0" err="1"/>
              <a:t>surely</a:t>
            </a:r>
            <a:r>
              <a:rPr lang="sv-SE" sz="2400" dirty="0"/>
              <a:t> like to stop in 3</a:t>
            </a:r>
            <a:r>
              <a:rPr lang="sv-SE" sz="2400" dirty="0">
                <a:sym typeface="Symbol" panose="05050102010706020507" pitchFamily="18" charset="2"/>
              </a:rPr>
              <a:t>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29161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8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335727" y="23295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B311948-F9C8-01B3-220E-4896400EA19A}"/>
              </a:ext>
            </a:extLst>
          </p:cNvPr>
          <p:cNvSpPr txBox="1"/>
          <p:nvPr/>
        </p:nvSpPr>
        <p:spPr>
          <a:xfrm>
            <a:off x="1455174" y="796413"/>
            <a:ext cx="839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 err="1"/>
              <a:t>When</a:t>
            </a:r>
            <a:r>
              <a:rPr lang="sv-SE" sz="3600" dirty="0"/>
              <a:t> do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jump</a:t>
            </a:r>
            <a:r>
              <a:rPr lang="sv-SE" sz="3600" dirty="0"/>
              <a:t> to 3H </a:t>
            </a:r>
            <a:r>
              <a:rPr lang="sv-SE" sz="3600" dirty="0" err="1"/>
              <a:t>after</a:t>
            </a:r>
            <a:r>
              <a:rPr lang="sv-SE" sz="3600" dirty="0"/>
              <a:t> RP:s 1H?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F6E224-D4EE-C609-00BC-B8843C4F5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41" y="2010166"/>
            <a:ext cx="1790950" cy="131463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82B868B-602A-2B49-552B-CA5D0D30D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838" y="2033982"/>
            <a:ext cx="1829055" cy="126700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715569D-05F1-D7C3-889B-012652F20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446" y="2033982"/>
            <a:ext cx="1810003" cy="133368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0C2E654B-009F-8B55-638A-271FD27B8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052" y="2033982"/>
            <a:ext cx="1800476" cy="132416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7158BE6A-9241-914A-4D34-3023878D926A}"/>
              </a:ext>
            </a:extLst>
          </p:cNvPr>
          <p:cNvSpPr txBox="1"/>
          <p:nvPr/>
        </p:nvSpPr>
        <p:spPr>
          <a:xfrm>
            <a:off x="627441" y="3559815"/>
            <a:ext cx="9539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3600" dirty="0" err="1"/>
              <a:t>These</a:t>
            </a:r>
            <a:r>
              <a:rPr lang="sv-SE" sz="3600" dirty="0"/>
              <a:t> hands </a:t>
            </a:r>
            <a:r>
              <a:rPr lang="sv-SE" sz="3600" dirty="0" err="1"/>
              <a:t>doesn´t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</a:t>
            </a:r>
            <a:r>
              <a:rPr lang="sv-SE" sz="3600" dirty="0" err="1"/>
              <a:t>many</a:t>
            </a:r>
            <a:r>
              <a:rPr lang="sv-SE" sz="3600" dirty="0"/>
              <a:t> </a:t>
            </a:r>
            <a:r>
              <a:rPr lang="sv-SE" sz="3600" dirty="0" err="1"/>
              <a:t>points</a:t>
            </a:r>
            <a:r>
              <a:rPr lang="sv-SE" sz="3600" dirty="0"/>
              <a:t>, </a:t>
            </a:r>
            <a:r>
              <a:rPr lang="sv-SE" sz="3600" dirty="0" err="1"/>
              <a:t>but</a:t>
            </a:r>
            <a:r>
              <a:rPr lang="sv-SE" sz="3600" dirty="0"/>
              <a:t> </a:t>
            </a:r>
            <a:r>
              <a:rPr lang="sv-SE" sz="3600" dirty="0" err="1"/>
              <a:t>have</a:t>
            </a:r>
            <a:r>
              <a:rPr lang="sv-SE" sz="3600" dirty="0"/>
              <a:t> </a:t>
            </a:r>
            <a:r>
              <a:rPr lang="sv-SE" sz="3600" dirty="0" err="1"/>
              <a:t>good</a:t>
            </a:r>
            <a:r>
              <a:rPr lang="sv-SE" sz="3600" dirty="0"/>
              <a:t> </a:t>
            </a:r>
            <a:r>
              <a:rPr lang="sv-SE" sz="3600" dirty="0" err="1"/>
              <a:t>playing</a:t>
            </a:r>
            <a:r>
              <a:rPr lang="sv-SE" sz="3600" dirty="0"/>
              <a:t> </a:t>
            </a:r>
            <a:r>
              <a:rPr lang="sv-SE" sz="3600" dirty="0" err="1"/>
              <a:t>strength.They</a:t>
            </a:r>
            <a:r>
              <a:rPr lang="sv-SE" sz="3600" dirty="0"/>
              <a:t> </a:t>
            </a:r>
            <a:r>
              <a:rPr lang="sv-SE" sz="3600" dirty="0" err="1"/>
              <a:t>are</a:t>
            </a:r>
            <a:r>
              <a:rPr lang="sv-SE" sz="3600" dirty="0"/>
              <a:t> </a:t>
            </a:r>
            <a:r>
              <a:rPr lang="sv-SE" sz="3600" dirty="0" err="1"/>
              <a:t>well</a:t>
            </a:r>
            <a:r>
              <a:rPr lang="sv-SE" sz="3600" dirty="0"/>
              <a:t> </a:t>
            </a:r>
            <a:r>
              <a:rPr lang="sv-SE" sz="3600" dirty="0" err="1"/>
              <a:t>worth</a:t>
            </a:r>
            <a:r>
              <a:rPr lang="sv-SE" sz="3600" dirty="0"/>
              <a:t> a </a:t>
            </a:r>
            <a:r>
              <a:rPr lang="sv-SE" sz="3600" dirty="0" err="1"/>
              <a:t>jump</a:t>
            </a:r>
            <a:r>
              <a:rPr lang="sv-SE" sz="3600" dirty="0"/>
              <a:t> </a:t>
            </a:r>
            <a:r>
              <a:rPr lang="sv-SE" sz="3600" dirty="0" err="1"/>
              <a:t>raise</a:t>
            </a:r>
            <a:r>
              <a:rPr lang="sv-SE" sz="3600" dirty="0"/>
              <a:t>. </a:t>
            </a:r>
            <a:r>
              <a:rPr lang="sv-SE" sz="3600" dirty="0" err="1"/>
              <a:t>Especially</a:t>
            </a:r>
            <a:r>
              <a:rPr lang="sv-SE" sz="3600" dirty="0"/>
              <a:t> </a:t>
            </a:r>
            <a:r>
              <a:rPr lang="sv-SE" sz="3600" dirty="0" err="1"/>
              <a:t>since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treat</a:t>
            </a:r>
            <a:r>
              <a:rPr lang="sv-SE" sz="3600" dirty="0"/>
              <a:t> 18-19 </a:t>
            </a:r>
            <a:r>
              <a:rPr lang="sv-SE" sz="3600" dirty="0" err="1"/>
              <a:t>differently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76905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20 January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9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F2106A2-3058-ACC7-CDBA-C470009588DB}"/>
              </a:ext>
            </a:extLst>
          </p:cNvPr>
          <p:cNvSpPr txBox="1"/>
          <p:nvPr/>
        </p:nvSpPr>
        <p:spPr>
          <a:xfrm>
            <a:off x="1661652" y="589935"/>
            <a:ext cx="882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dirty="0" err="1"/>
              <a:t>When</a:t>
            </a:r>
            <a:r>
              <a:rPr lang="sv-SE" sz="3600" dirty="0"/>
              <a:t> do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jump</a:t>
            </a:r>
            <a:r>
              <a:rPr lang="sv-SE" sz="3600" dirty="0"/>
              <a:t> to 4H </a:t>
            </a:r>
            <a:r>
              <a:rPr lang="sv-SE" sz="3600" dirty="0" err="1"/>
              <a:t>after</a:t>
            </a:r>
            <a:r>
              <a:rPr lang="sv-SE" sz="3600" dirty="0"/>
              <a:t> </a:t>
            </a:r>
            <a:r>
              <a:rPr lang="sv-SE" sz="3600" dirty="0" err="1"/>
              <a:t>Reponders</a:t>
            </a:r>
            <a:r>
              <a:rPr lang="sv-SE" sz="3600" dirty="0"/>
              <a:t> 1H?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5272ABA-3EAB-3DEF-5927-AF5CB76E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5" y="1483547"/>
            <a:ext cx="2996810" cy="236505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051D27D7-7579-2D06-A75F-618977C71FF4}"/>
              </a:ext>
            </a:extLst>
          </p:cNvPr>
          <p:cNvSpPr txBox="1"/>
          <p:nvPr/>
        </p:nvSpPr>
        <p:spPr>
          <a:xfrm>
            <a:off x="4038600" y="1720083"/>
            <a:ext cx="67274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dirty="0"/>
              <a:t>I </a:t>
            </a:r>
            <a:r>
              <a:rPr lang="sv-SE" sz="3600" dirty="0" err="1"/>
              <a:t>think</a:t>
            </a:r>
            <a:r>
              <a:rPr lang="sv-SE" sz="3600" dirty="0"/>
              <a:t> </a:t>
            </a:r>
            <a:r>
              <a:rPr lang="sv-SE" sz="3600" dirty="0" err="1"/>
              <a:t>this</a:t>
            </a:r>
            <a:r>
              <a:rPr lang="sv-SE" sz="3600" dirty="0"/>
              <a:t> is a </a:t>
            </a:r>
            <a:r>
              <a:rPr lang="sv-SE" sz="3600" dirty="0" err="1"/>
              <a:t>typical</a:t>
            </a:r>
            <a:r>
              <a:rPr lang="sv-SE" sz="3600" dirty="0"/>
              <a:t> hand.</a:t>
            </a:r>
          </a:p>
          <a:p>
            <a:pPr algn="l"/>
            <a:r>
              <a:rPr lang="sv-SE" sz="3600" dirty="0" err="1"/>
              <a:t>should</a:t>
            </a:r>
            <a:r>
              <a:rPr lang="sv-SE" sz="3600" dirty="0"/>
              <a:t> be 6-4 and </a:t>
            </a:r>
            <a:r>
              <a:rPr lang="sv-SE" sz="3600" dirty="0" err="1"/>
              <a:t>good</a:t>
            </a:r>
            <a:r>
              <a:rPr lang="sv-SE" sz="3600" dirty="0"/>
              <a:t> </a:t>
            </a:r>
            <a:r>
              <a:rPr lang="sv-SE" sz="3600" dirty="0" err="1"/>
              <a:t>playing</a:t>
            </a:r>
            <a:endParaRPr lang="sv-SE" sz="3600" dirty="0"/>
          </a:p>
          <a:p>
            <a:pPr algn="l"/>
            <a:r>
              <a:rPr lang="sv-SE" sz="3600" dirty="0" err="1"/>
              <a:t>strength</a:t>
            </a:r>
            <a:r>
              <a:rPr lang="sv-SE" sz="3600" dirty="0"/>
              <a:t>.</a:t>
            </a:r>
          </a:p>
          <a:p>
            <a:pPr algn="l"/>
            <a:r>
              <a:rPr lang="sv-SE" sz="3600" dirty="0"/>
              <a:t>It </a:t>
            </a:r>
            <a:r>
              <a:rPr lang="sv-SE" sz="3600" dirty="0" err="1"/>
              <a:t>should</a:t>
            </a:r>
            <a:r>
              <a:rPr lang="sv-SE" sz="3600" dirty="0"/>
              <a:t> be </a:t>
            </a:r>
            <a:r>
              <a:rPr lang="sv-SE" sz="3600" dirty="0" err="1"/>
              <a:t>stronger</a:t>
            </a:r>
            <a:r>
              <a:rPr lang="sv-SE" sz="3600" dirty="0"/>
              <a:t> </a:t>
            </a:r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splinter</a:t>
            </a:r>
            <a:endParaRPr lang="sv-SE" sz="3600" dirty="0"/>
          </a:p>
          <a:p>
            <a:pPr algn="l"/>
            <a:r>
              <a:rPr lang="sv-SE" sz="3600" dirty="0"/>
              <a:t>in D</a:t>
            </a:r>
          </a:p>
        </p:txBody>
      </p:sp>
    </p:spTree>
    <p:extLst>
      <p:ext uri="{BB962C8B-B14F-4D97-AF65-F5344CB8AC3E}">
        <p14:creationId xmlns:p14="http://schemas.microsoft.com/office/powerpoint/2010/main" val="32032402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D081B3E-A896-4D9D-8A5B-038F9E2D7EAA}" vid="{551A9EA7-9EF5-44A3-8EDF-F501F7447238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 med sidhuvud</Template>
  <TotalTime>1058</TotalTime>
  <Words>1354</Words>
  <Application>Microsoft Office PowerPoint</Application>
  <PresentationFormat>Bredbild</PresentationFormat>
  <Paragraphs>249</Paragraphs>
  <Slides>30</Slides>
  <Notes>29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Wingdings 3</vt:lpstr>
      <vt:lpstr>Office-tema</vt:lpstr>
      <vt:lpstr>Ion Boardroom</vt:lpstr>
      <vt:lpstr>Raise Responders Major. When, Why and How.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Sven-Ake Bjerregaard</dc:creator>
  <cp:lastModifiedBy>Sven-Ake Bjerregaard</cp:lastModifiedBy>
  <cp:revision>6</cp:revision>
  <dcterms:created xsi:type="dcterms:W3CDTF">2022-01-29T09:51:48Z</dcterms:created>
  <dcterms:modified xsi:type="dcterms:W3CDTF">2023-01-20T11:42:51Z</dcterms:modified>
</cp:coreProperties>
</file>